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</p:sldIdLst>
  <p:notesMasterIdLst>
    <p:notesMasterId r:id="rId44"/>
  </p:notesMasterIdLst>
  <p:sldSz cx="9144000" cy="5143500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notesMaster" Target="notesMasters/notesMaster1.xml"/><Relationship Id="rId45" Type="http://schemas.openxmlformats.org/officeDocument/2006/relationships/presProps" Target="presProps.xml"/><Relationship Id="rId46" Type="http://schemas.openxmlformats.org/officeDocument/2006/relationships/viewProps" Target="viewProps.xml"/><Relationship Id="rId47" Type="http://schemas.openxmlformats.org/officeDocument/2006/relationships/theme" Target="theme/theme1.xml"/><Relationship Id="rId4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4" Type="http://schemas.openxmlformats.org/officeDocument/2006/relationships/image" Target="../media/image-1-4.png"/><Relationship Id="rId5" Type="http://schemas.openxmlformats.org/officeDocument/2006/relationships/image" Target="../media/image-1-5.png"/><Relationship Id="rId6" Type="http://schemas.openxmlformats.org/officeDocument/2006/relationships/image" Target="../media/image-1-6.png"/><Relationship Id="rId7" Type="http://schemas.openxmlformats.org/officeDocument/2006/relationships/image" Target="../media/image-1-7.png"/><Relationship Id="rId8" Type="http://schemas.openxmlformats.org/officeDocument/2006/relationships/slideLayout" Target="../slideLayouts/slideLayout1.xml"/><Relationship Id="rId9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image" Target="../media/image-10-4.png"/><Relationship Id="rId5" Type="http://schemas.openxmlformats.org/officeDocument/2006/relationships/image" Target="../media/image-10-5.png"/><Relationship Id="rId6" Type="http://schemas.openxmlformats.org/officeDocument/2006/relationships/image" Target="../media/image-10-6.png"/><Relationship Id="rId7" Type="http://schemas.openxmlformats.org/officeDocument/2006/relationships/image" Target="../media/image-10-7.png"/><Relationship Id="rId8" Type="http://schemas.openxmlformats.org/officeDocument/2006/relationships/image" Target="../media/image-10-8.png"/><Relationship Id="rId9" Type="http://schemas.openxmlformats.org/officeDocument/2006/relationships/image" Target="../media/image-10-9.png"/><Relationship Id="rId10" Type="http://schemas.openxmlformats.org/officeDocument/2006/relationships/image" Target="../media/image-10-10.png"/><Relationship Id="rId11" Type="http://schemas.openxmlformats.org/officeDocument/2006/relationships/image" Target="../media/image-10-11.png"/><Relationship Id="rId12" Type="http://schemas.openxmlformats.org/officeDocument/2006/relationships/image" Target="../media/image-10-12.png"/><Relationship Id="rId13" Type="http://schemas.openxmlformats.org/officeDocument/2006/relationships/image" Target="../media/image-10-13.png"/><Relationship Id="rId14" Type="http://schemas.openxmlformats.org/officeDocument/2006/relationships/image" Target="../media/image-10-14.png"/><Relationship Id="rId15" Type="http://schemas.openxmlformats.org/officeDocument/2006/relationships/image" Target="../media/image-10-15.png"/><Relationship Id="rId16" Type="http://schemas.openxmlformats.org/officeDocument/2006/relationships/image" Target="../media/image-10-16.png"/><Relationship Id="rId17" Type="http://schemas.openxmlformats.org/officeDocument/2006/relationships/image" Target="../media/image-10-17.png"/><Relationship Id="rId18" Type="http://schemas.openxmlformats.org/officeDocument/2006/relationships/image" Target="../media/image-10-18.png"/><Relationship Id="rId19" Type="http://schemas.openxmlformats.org/officeDocument/2006/relationships/image" Target="../media/image-10-19.png"/><Relationship Id="rId20" Type="http://schemas.openxmlformats.org/officeDocument/2006/relationships/image" Target="../media/image-10-20.png"/><Relationship Id="rId21" Type="http://schemas.openxmlformats.org/officeDocument/2006/relationships/image" Target="../media/image-10-21.png"/><Relationship Id="rId22" Type="http://schemas.openxmlformats.org/officeDocument/2006/relationships/image" Target="../media/image-10-22.png"/><Relationship Id="rId23" Type="http://schemas.openxmlformats.org/officeDocument/2006/relationships/slideLayout" Target="../slideLayouts/slideLayout1.xml"/><Relationship Id="rId2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image" Target="../media/image-11-2.png"/><Relationship Id="rId3" Type="http://schemas.openxmlformats.org/officeDocument/2006/relationships/image" Target="../media/image-11-3.png"/><Relationship Id="rId4" Type="http://schemas.openxmlformats.org/officeDocument/2006/relationships/image" Target="../media/image-11-4.png"/><Relationship Id="rId5" Type="http://schemas.openxmlformats.org/officeDocument/2006/relationships/image" Target="../media/image-11-5.png"/><Relationship Id="rId6" Type="http://schemas.openxmlformats.org/officeDocument/2006/relationships/image" Target="../media/image-11-6.png"/><Relationship Id="rId7" Type="http://schemas.openxmlformats.org/officeDocument/2006/relationships/image" Target="../media/image-11-7.png"/><Relationship Id="rId8" Type="http://schemas.openxmlformats.org/officeDocument/2006/relationships/image" Target="../media/image-11-8.png"/><Relationship Id="rId9" Type="http://schemas.openxmlformats.org/officeDocument/2006/relationships/image" Target="../media/image-11-9.png"/><Relationship Id="rId10" Type="http://schemas.openxmlformats.org/officeDocument/2006/relationships/slideLayout" Target="../slideLayouts/slideLayout1.xml"/><Relationship Id="rId11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image" Target="../media/image-12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png"/><Relationship Id="rId2" Type="http://schemas.openxmlformats.org/officeDocument/2006/relationships/image" Target="../media/image-13-2.png"/><Relationship Id="rId3" Type="http://schemas.openxmlformats.org/officeDocument/2006/relationships/image" Target="../media/image-13-3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-1.png"/><Relationship Id="rId2" Type="http://schemas.openxmlformats.org/officeDocument/2006/relationships/image" Target="../media/image-14-2.png"/><Relationship Id="rId3" Type="http://schemas.openxmlformats.org/officeDocument/2006/relationships/image" Target="../media/image-14-3.png"/><Relationship Id="rId4" Type="http://schemas.openxmlformats.org/officeDocument/2006/relationships/image" Target="../media/image-14-4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5-1.png"/><Relationship Id="rId2" Type="http://schemas.openxmlformats.org/officeDocument/2006/relationships/image" Target="../media/image-15-2.png"/><Relationship Id="rId3" Type="http://schemas.openxmlformats.org/officeDocument/2006/relationships/image" Target="../media/image-15-3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6-1.png"/><Relationship Id="rId2" Type="http://schemas.openxmlformats.org/officeDocument/2006/relationships/image" Target="../media/image-16-2.png"/><Relationship Id="rId3" Type="http://schemas.openxmlformats.org/officeDocument/2006/relationships/image" Target="../media/image-16-3.png"/><Relationship Id="rId4" Type="http://schemas.openxmlformats.org/officeDocument/2006/relationships/image" Target="../media/image-16-4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7-1.png"/><Relationship Id="rId2" Type="http://schemas.openxmlformats.org/officeDocument/2006/relationships/image" Target="../media/image-17-2.png"/><Relationship Id="rId3" Type="http://schemas.openxmlformats.org/officeDocument/2006/relationships/image" Target="../media/image-17-3.png"/><Relationship Id="rId4" Type="http://schemas.openxmlformats.org/officeDocument/2006/relationships/image" Target="../media/image-17-4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8-1.png"/><Relationship Id="rId2" Type="http://schemas.openxmlformats.org/officeDocument/2006/relationships/image" Target="../media/image-18-2.png"/><Relationship Id="rId3" Type="http://schemas.openxmlformats.org/officeDocument/2006/relationships/image" Target="../media/image-18-3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9-1.png"/><Relationship Id="rId2" Type="http://schemas.openxmlformats.org/officeDocument/2006/relationships/image" Target="../media/image-19-2.png"/><Relationship Id="rId3" Type="http://schemas.openxmlformats.org/officeDocument/2006/relationships/image" Target="../media/image-19-3.png"/><Relationship Id="rId4" Type="http://schemas.openxmlformats.org/officeDocument/2006/relationships/image" Target="../media/image-19-4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image" Target="../media/image-2-4.png"/><Relationship Id="rId5" Type="http://schemas.openxmlformats.org/officeDocument/2006/relationships/image" Target="../media/image-2-5.png"/><Relationship Id="rId6" Type="http://schemas.openxmlformats.org/officeDocument/2006/relationships/image" Target="../media/image-2-6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0-1.png"/><Relationship Id="rId2" Type="http://schemas.openxmlformats.org/officeDocument/2006/relationships/image" Target="../media/image-20-2.png"/><Relationship Id="rId3" Type="http://schemas.openxmlformats.org/officeDocument/2006/relationships/image" Target="../media/image-20-3.png"/><Relationship Id="rId4" Type="http://schemas.openxmlformats.org/officeDocument/2006/relationships/image" Target="../media/image-20-4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1-1.png"/><Relationship Id="rId2" Type="http://schemas.openxmlformats.org/officeDocument/2006/relationships/image" Target="../media/image-21-2.png"/><Relationship Id="rId3" Type="http://schemas.openxmlformats.org/officeDocument/2006/relationships/image" Target="../media/image-21-3.png"/><Relationship Id="rId4" Type="http://schemas.openxmlformats.org/officeDocument/2006/relationships/image" Target="../media/image-21-4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2-1.png"/><Relationship Id="rId2" Type="http://schemas.openxmlformats.org/officeDocument/2006/relationships/image" Target="../media/image-22-2.png"/><Relationship Id="rId3" Type="http://schemas.openxmlformats.org/officeDocument/2006/relationships/image" Target="../media/image-22-3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3-1.png"/><Relationship Id="rId2" Type="http://schemas.openxmlformats.org/officeDocument/2006/relationships/image" Target="../media/image-23-2.png"/><Relationship Id="rId3" Type="http://schemas.openxmlformats.org/officeDocument/2006/relationships/image" Target="../media/image-23-3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4-1.png"/><Relationship Id="rId2" Type="http://schemas.openxmlformats.org/officeDocument/2006/relationships/image" Target="../media/image-24-2.png"/><Relationship Id="rId3" Type="http://schemas.openxmlformats.org/officeDocument/2006/relationships/image" Target="../media/image-24-3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5-1.png"/><Relationship Id="rId2" Type="http://schemas.openxmlformats.org/officeDocument/2006/relationships/image" Target="../media/image-25-2.png"/><Relationship Id="rId3" Type="http://schemas.openxmlformats.org/officeDocument/2006/relationships/image" Target="../media/image-25-3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6-1.png"/><Relationship Id="rId2" Type="http://schemas.openxmlformats.org/officeDocument/2006/relationships/image" Target="../media/image-26-2.png"/><Relationship Id="rId3" Type="http://schemas.openxmlformats.org/officeDocument/2006/relationships/image" Target="../media/image-26-3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7-1.png"/><Relationship Id="rId2" Type="http://schemas.openxmlformats.org/officeDocument/2006/relationships/image" Target="../media/image-27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8-1.png"/><Relationship Id="rId2" Type="http://schemas.openxmlformats.org/officeDocument/2006/relationships/image" Target="../media/image-28-2.png"/><Relationship Id="rId3" Type="http://schemas.openxmlformats.org/officeDocument/2006/relationships/image" Target="../media/image-28-3.png"/><Relationship Id="rId4" Type="http://schemas.openxmlformats.org/officeDocument/2006/relationships/image" Target="../media/image-28-4.png"/><Relationship Id="rId5" Type="http://schemas.openxmlformats.org/officeDocument/2006/relationships/image" Target="../media/image-28-5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9-1.png"/><Relationship Id="rId2" Type="http://schemas.openxmlformats.org/officeDocument/2006/relationships/image" Target="../media/image-29-2.png"/><Relationship Id="rId3" Type="http://schemas.openxmlformats.org/officeDocument/2006/relationships/image" Target="../media/image-29-3.png"/><Relationship Id="rId4" Type="http://schemas.openxmlformats.org/officeDocument/2006/relationships/image" Target="../media/image-29-4.png"/><Relationship Id="rId5" Type="http://schemas.openxmlformats.org/officeDocument/2006/relationships/image" Target="../media/image-29-5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image" Target="../media/image-3-5.png"/><Relationship Id="rId6" Type="http://schemas.openxmlformats.org/officeDocument/2006/relationships/image" Target="../media/image-3-6.png"/><Relationship Id="rId7" Type="http://schemas.openxmlformats.org/officeDocument/2006/relationships/image" Target="../media/image-3-7.png"/><Relationship Id="rId8" Type="http://schemas.openxmlformats.org/officeDocument/2006/relationships/slideLayout" Target="../slideLayouts/slideLayout1.xml"/><Relationship Id="rId9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0-1.png"/><Relationship Id="rId2" Type="http://schemas.openxmlformats.org/officeDocument/2006/relationships/image" Target="../media/image-30-2.png"/><Relationship Id="rId3" Type="http://schemas.openxmlformats.org/officeDocument/2006/relationships/image" Target="../media/image-30-3.png"/><Relationship Id="rId4" Type="http://schemas.openxmlformats.org/officeDocument/2006/relationships/image" Target="../media/image-30-4.png"/><Relationship Id="rId5" Type="http://schemas.openxmlformats.org/officeDocument/2006/relationships/image" Target="../media/image-30-5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1-1.png"/><Relationship Id="rId2" Type="http://schemas.openxmlformats.org/officeDocument/2006/relationships/image" Target="../media/image-31-2.png"/><Relationship Id="rId3" Type="http://schemas.openxmlformats.org/officeDocument/2006/relationships/image" Target="../media/image-31-3.png"/><Relationship Id="rId4" Type="http://schemas.openxmlformats.org/officeDocument/2006/relationships/image" Target="../media/image-31-4.png"/><Relationship Id="rId5" Type="http://schemas.openxmlformats.org/officeDocument/2006/relationships/image" Target="../media/image-31-5.png"/><Relationship Id="rId6" Type="http://schemas.openxmlformats.org/officeDocument/2006/relationships/image" Target="../media/image-31-6.png"/><Relationship Id="rId7" Type="http://schemas.openxmlformats.org/officeDocument/2006/relationships/image" Target="../media/image-31-7.png"/><Relationship Id="rId8" Type="http://schemas.openxmlformats.org/officeDocument/2006/relationships/image" Target="../media/image-31-8.png"/><Relationship Id="rId9" Type="http://schemas.openxmlformats.org/officeDocument/2006/relationships/image" Target="../media/image-31-9.png"/><Relationship Id="rId10" Type="http://schemas.openxmlformats.org/officeDocument/2006/relationships/image" Target="../media/image-31-10.png"/><Relationship Id="rId11" Type="http://schemas.openxmlformats.org/officeDocument/2006/relationships/slideLayout" Target="../slideLayouts/slideLayout1.xml"/><Relationship Id="rId12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2-1.png"/><Relationship Id="rId2" Type="http://schemas.openxmlformats.org/officeDocument/2006/relationships/image" Target="../media/image-32-2.png"/><Relationship Id="rId3" Type="http://schemas.openxmlformats.org/officeDocument/2006/relationships/image" Target="../media/image-32-3.png"/><Relationship Id="rId4" Type="http://schemas.openxmlformats.org/officeDocument/2006/relationships/image" Target="../media/image-32-4.png"/><Relationship Id="rId5" Type="http://schemas.openxmlformats.org/officeDocument/2006/relationships/image" Target="../media/image-32-5.png"/><Relationship Id="rId6" Type="http://schemas.openxmlformats.org/officeDocument/2006/relationships/image" Target="../media/image-32-6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3-1.png"/><Relationship Id="rId2" Type="http://schemas.openxmlformats.org/officeDocument/2006/relationships/image" Target="../media/image-33-2.png"/><Relationship Id="rId3" Type="http://schemas.openxmlformats.org/officeDocument/2006/relationships/image" Target="../media/image-33-3.png"/><Relationship Id="rId4" Type="http://schemas.openxmlformats.org/officeDocument/2006/relationships/image" Target="../media/image-33-4.png"/><Relationship Id="rId5" Type="http://schemas.openxmlformats.org/officeDocument/2006/relationships/image" Target="../media/image-33-5.png"/><Relationship Id="rId6" Type="http://schemas.openxmlformats.org/officeDocument/2006/relationships/image" Target="../media/image-33-6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4-1.png"/><Relationship Id="rId2" Type="http://schemas.openxmlformats.org/officeDocument/2006/relationships/image" Target="../media/image-34-2.png"/><Relationship Id="rId3" Type="http://schemas.openxmlformats.org/officeDocument/2006/relationships/image" Target="../media/image-34-3.png"/><Relationship Id="rId4" Type="http://schemas.openxmlformats.org/officeDocument/2006/relationships/image" Target="../media/image-34-4.png"/><Relationship Id="rId5" Type="http://schemas.openxmlformats.org/officeDocument/2006/relationships/image" Target="../media/image-34-5.png"/><Relationship Id="rId6" Type="http://schemas.openxmlformats.org/officeDocument/2006/relationships/image" Target="../media/image-34-6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5-1.png"/><Relationship Id="rId2" Type="http://schemas.openxmlformats.org/officeDocument/2006/relationships/image" Target="../media/image-35-2.png"/><Relationship Id="rId3" Type="http://schemas.openxmlformats.org/officeDocument/2006/relationships/image" Target="../media/image-35-3.png"/><Relationship Id="rId4" Type="http://schemas.openxmlformats.org/officeDocument/2006/relationships/image" Target="../media/image-35-4.png"/><Relationship Id="rId5" Type="http://schemas.openxmlformats.org/officeDocument/2006/relationships/image" Target="../media/image-35-5.png"/><Relationship Id="rId6" Type="http://schemas.openxmlformats.org/officeDocument/2006/relationships/image" Target="../media/image-35-6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6-1.png"/><Relationship Id="rId2" Type="http://schemas.openxmlformats.org/officeDocument/2006/relationships/image" Target="../media/image-36-2.png"/><Relationship Id="rId3" Type="http://schemas.openxmlformats.org/officeDocument/2006/relationships/image" Target="../media/image-36-3.png"/><Relationship Id="rId4" Type="http://schemas.openxmlformats.org/officeDocument/2006/relationships/image" Target="../media/image-36-4.png"/><Relationship Id="rId5" Type="http://schemas.openxmlformats.org/officeDocument/2006/relationships/image" Target="../media/image-36-5.png"/><Relationship Id="rId6" Type="http://schemas.openxmlformats.org/officeDocument/2006/relationships/image" Target="../media/image-36-6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7-1.png"/><Relationship Id="rId2" Type="http://schemas.openxmlformats.org/officeDocument/2006/relationships/image" Target="../media/image-37-2.png"/><Relationship Id="rId3" Type="http://schemas.openxmlformats.org/officeDocument/2006/relationships/image" Target="../media/image-37-3.png"/><Relationship Id="rId4" Type="http://schemas.openxmlformats.org/officeDocument/2006/relationships/image" Target="../media/image-37-4.png"/><Relationship Id="rId5" Type="http://schemas.openxmlformats.org/officeDocument/2006/relationships/image" Target="../media/image-37-5.png"/><Relationship Id="rId6" Type="http://schemas.openxmlformats.org/officeDocument/2006/relationships/image" Target="../media/image-37-6.png"/><Relationship Id="rId7" Type="http://schemas.openxmlformats.org/officeDocument/2006/relationships/image" Target="../media/image-37-7.png"/><Relationship Id="rId8" Type="http://schemas.openxmlformats.org/officeDocument/2006/relationships/slideLayout" Target="../slideLayouts/slideLayout1.xml"/><Relationship Id="rId9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8-1.png"/><Relationship Id="rId2" Type="http://schemas.openxmlformats.org/officeDocument/2006/relationships/image" Target="../media/image-38-2.png"/><Relationship Id="rId3" Type="http://schemas.openxmlformats.org/officeDocument/2006/relationships/image" Target="../media/image-38-3.png"/><Relationship Id="rId4" Type="http://schemas.openxmlformats.org/officeDocument/2006/relationships/image" Target="../media/image-38-4.png"/><Relationship Id="rId5" Type="http://schemas.openxmlformats.org/officeDocument/2006/relationships/image" Target="../media/image-38-5.png"/><Relationship Id="rId6" Type="http://schemas.openxmlformats.org/officeDocument/2006/relationships/image" Target="../media/image-38-6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9-1.png"/><Relationship Id="rId2" Type="http://schemas.openxmlformats.org/officeDocument/2006/relationships/image" Target="../media/image-39-2.png"/><Relationship Id="rId3" Type="http://schemas.openxmlformats.org/officeDocument/2006/relationships/image" Target="../media/image-39-3.png"/><Relationship Id="rId4" Type="http://schemas.openxmlformats.org/officeDocument/2006/relationships/image" Target="../media/image-39-4.png"/><Relationship Id="rId5" Type="http://schemas.openxmlformats.org/officeDocument/2006/relationships/image" Target="../media/image-39-5.png"/><Relationship Id="rId6" Type="http://schemas.openxmlformats.org/officeDocument/2006/relationships/image" Target="../media/image-39-6.png"/><Relationship Id="rId7" Type="http://schemas.openxmlformats.org/officeDocument/2006/relationships/image" Target="../media/image-39-7.png"/><Relationship Id="rId8" Type="http://schemas.openxmlformats.org/officeDocument/2006/relationships/image" Target="../media/image-39-8.png"/><Relationship Id="rId9" Type="http://schemas.openxmlformats.org/officeDocument/2006/relationships/image" Target="../media/image-39-9.png"/><Relationship Id="rId10" Type="http://schemas.openxmlformats.org/officeDocument/2006/relationships/image" Target="../media/image-39-10.png"/><Relationship Id="rId11" Type="http://schemas.openxmlformats.org/officeDocument/2006/relationships/image" Target="../media/image-39-11.png"/><Relationship Id="rId12" Type="http://schemas.openxmlformats.org/officeDocument/2006/relationships/image" Target="../media/image-39-12.png"/><Relationship Id="rId13" Type="http://schemas.openxmlformats.org/officeDocument/2006/relationships/slideLayout" Target="../slideLayouts/slideLayout1.xml"/><Relationship Id="rId14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image" Target="../media/image-4-6.png"/><Relationship Id="rId7" Type="http://schemas.openxmlformats.org/officeDocument/2006/relationships/image" Target="../media/image-4-7.png"/><Relationship Id="rId8" Type="http://schemas.openxmlformats.org/officeDocument/2006/relationships/image" Target="../media/image-4-8.png"/><Relationship Id="rId9" Type="http://schemas.openxmlformats.org/officeDocument/2006/relationships/image" Target="../media/image-4-9.png"/><Relationship Id="rId10" Type="http://schemas.openxmlformats.org/officeDocument/2006/relationships/image" Target="../media/image-4-10.png"/><Relationship Id="rId11" Type="http://schemas.openxmlformats.org/officeDocument/2006/relationships/image" Target="../media/image-4-11.png"/><Relationship Id="rId12" Type="http://schemas.openxmlformats.org/officeDocument/2006/relationships/image" Target="../media/image-4-12.png"/><Relationship Id="rId13" Type="http://schemas.openxmlformats.org/officeDocument/2006/relationships/image" Target="../media/image-4-13.png"/><Relationship Id="rId14" Type="http://schemas.openxmlformats.org/officeDocument/2006/relationships/slideLayout" Target="../slideLayouts/slideLayout1.xml"/><Relationship Id="rId15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0-1.png"/><Relationship Id="rId2" Type="http://schemas.openxmlformats.org/officeDocument/2006/relationships/image" Target="../media/image-40-2.png"/><Relationship Id="rId3" Type="http://schemas.openxmlformats.org/officeDocument/2006/relationships/image" Target="../media/image-40-3.png"/><Relationship Id="rId4" Type="http://schemas.openxmlformats.org/officeDocument/2006/relationships/image" Target="../media/image-40-4.png"/><Relationship Id="rId5" Type="http://schemas.openxmlformats.org/officeDocument/2006/relationships/image" Target="../media/image-40-5.png"/><Relationship Id="rId6" Type="http://schemas.openxmlformats.org/officeDocument/2006/relationships/image" Target="../media/image-40-6.png"/><Relationship Id="rId7" Type="http://schemas.openxmlformats.org/officeDocument/2006/relationships/image" Target="../media/image-40-7.png"/><Relationship Id="rId8" Type="http://schemas.openxmlformats.org/officeDocument/2006/relationships/image" Target="../media/image-40-8.png"/><Relationship Id="rId9" Type="http://schemas.openxmlformats.org/officeDocument/2006/relationships/image" Target="../media/image-40-9.png"/><Relationship Id="rId10" Type="http://schemas.openxmlformats.org/officeDocument/2006/relationships/image" Target="../media/image-40-10.png"/><Relationship Id="rId11" Type="http://schemas.openxmlformats.org/officeDocument/2006/relationships/image" Target="../media/image-40-11.png"/><Relationship Id="rId12" Type="http://schemas.openxmlformats.org/officeDocument/2006/relationships/image" Target="../media/image-40-12.png"/><Relationship Id="rId13" Type="http://schemas.openxmlformats.org/officeDocument/2006/relationships/image" Target="../media/image-40-13.png"/><Relationship Id="rId14" Type="http://schemas.openxmlformats.org/officeDocument/2006/relationships/image" Target="../media/image-40-14.png"/><Relationship Id="rId15" Type="http://schemas.openxmlformats.org/officeDocument/2006/relationships/image" Target="../media/image-40-15.png"/><Relationship Id="rId16" Type="http://schemas.openxmlformats.org/officeDocument/2006/relationships/image" Target="../media/image-40-16.png"/><Relationship Id="rId17" Type="http://schemas.openxmlformats.org/officeDocument/2006/relationships/image" Target="../media/image-40-17.png"/><Relationship Id="rId18" Type="http://schemas.openxmlformats.org/officeDocument/2006/relationships/image" Target="../media/image-40-18.png"/><Relationship Id="rId19" Type="http://schemas.openxmlformats.org/officeDocument/2006/relationships/slideLayout" Target="../slideLayouts/slideLayout1.xml"/><Relationship Id="rId20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1-1.png"/><Relationship Id="rId2" Type="http://schemas.openxmlformats.org/officeDocument/2006/relationships/image" Target="../media/image-41-2.png"/><Relationship Id="rId3" Type="http://schemas.openxmlformats.org/officeDocument/2006/relationships/image" Target="../media/image-41-3.png"/><Relationship Id="rId4" Type="http://schemas.openxmlformats.org/officeDocument/2006/relationships/image" Target="../media/image-41-4.png"/><Relationship Id="rId5" Type="http://schemas.openxmlformats.org/officeDocument/2006/relationships/image" Target="../media/image-41-5.png"/><Relationship Id="rId6" Type="http://schemas.openxmlformats.org/officeDocument/2006/relationships/image" Target="../media/image-41-6.png"/><Relationship Id="rId7" Type="http://schemas.openxmlformats.org/officeDocument/2006/relationships/image" Target="../media/image-41-7.png"/><Relationship Id="rId8" Type="http://schemas.openxmlformats.org/officeDocument/2006/relationships/image" Target="../media/image-41-8.png"/><Relationship Id="rId9" Type="http://schemas.openxmlformats.org/officeDocument/2006/relationships/image" Target="../media/image-41-9.png"/><Relationship Id="rId10" Type="http://schemas.openxmlformats.org/officeDocument/2006/relationships/image" Target="../media/image-41-10.png"/><Relationship Id="rId11" Type="http://schemas.openxmlformats.org/officeDocument/2006/relationships/image" Target="../media/image-41-11.png"/><Relationship Id="rId12" Type="http://schemas.openxmlformats.org/officeDocument/2006/relationships/image" Target="../media/image-41-12.png"/><Relationship Id="rId13" Type="http://schemas.openxmlformats.org/officeDocument/2006/relationships/image" Target="../media/image-41-13.png"/><Relationship Id="rId14" Type="http://schemas.openxmlformats.org/officeDocument/2006/relationships/image" Target="../media/image-41-14.png"/><Relationship Id="rId15" Type="http://schemas.openxmlformats.org/officeDocument/2006/relationships/image" Target="../media/image-41-15.png"/><Relationship Id="rId16" Type="http://schemas.openxmlformats.org/officeDocument/2006/relationships/image" Target="../media/image-41-16.png"/><Relationship Id="rId17" Type="http://schemas.openxmlformats.org/officeDocument/2006/relationships/image" Target="../media/image-41-17.png"/><Relationship Id="rId18" Type="http://schemas.openxmlformats.org/officeDocument/2006/relationships/image" Target="../media/image-41-18.png"/><Relationship Id="rId19" Type="http://schemas.openxmlformats.org/officeDocument/2006/relationships/image" Target="../media/image-41-19.png"/><Relationship Id="rId20" Type="http://schemas.openxmlformats.org/officeDocument/2006/relationships/slideLayout" Target="../slideLayouts/slideLayout1.xml"/><Relationship Id="rId21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2-1.png"/><Relationship Id="rId2" Type="http://schemas.openxmlformats.org/officeDocument/2006/relationships/image" Target="../media/image-42-2.png"/><Relationship Id="rId3" Type="http://schemas.openxmlformats.org/officeDocument/2006/relationships/image" Target="../media/image-42-3.png"/><Relationship Id="rId4" Type="http://schemas.openxmlformats.org/officeDocument/2006/relationships/image" Target="../media/image-42-4.png"/><Relationship Id="rId5" Type="http://schemas.openxmlformats.org/officeDocument/2006/relationships/image" Target="../media/image-42-5.png"/><Relationship Id="rId6" Type="http://schemas.openxmlformats.org/officeDocument/2006/relationships/image" Target="../media/image-42-6.png"/><Relationship Id="rId7" Type="http://schemas.openxmlformats.org/officeDocument/2006/relationships/image" Target="../media/image-42-7.png"/><Relationship Id="rId8" Type="http://schemas.openxmlformats.org/officeDocument/2006/relationships/image" Target="../media/image-42-8.png"/><Relationship Id="rId9" Type="http://schemas.openxmlformats.org/officeDocument/2006/relationships/image" Target="../media/image-42-9.png"/><Relationship Id="rId10" Type="http://schemas.openxmlformats.org/officeDocument/2006/relationships/image" Target="../media/image-42-10.png"/><Relationship Id="rId11" Type="http://schemas.openxmlformats.org/officeDocument/2006/relationships/image" Target="../media/image-42-11.png"/><Relationship Id="rId12" Type="http://schemas.openxmlformats.org/officeDocument/2006/relationships/image" Target="../media/image-42-12.png"/><Relationship Id="rId13" Type="http://schemas.openxmlformats.org/officeDocument/2006/relationships/image" Target="../media/image-42-13.png"/><Relationship Id="rId14" Type="http://schemas.openxmlformats.org/officeDocument/2006/relationships/image" Target="../media/image-42-14.png"/><Relationship Id="rId15" Type="http://schemas.openxmlformats.org/officeDocument/2006/relationships/image" Target="../media/image-42-15.png"/><Relationship Id="rId16" Type="http://schemas.openxmlformats.org/officeDocument/2006/relationships/image" Target="../media/image-42-16.png"/><Relationship Id="rId17" Type="http://schemas.openxmlformats.org/officeDocument/2006/relationships/image" Target="../media/image-42-17.png"/><Relationship Id="rId18" Type="http://schemas.openxmlformats.org/officeDocument/2006/relationships/image" Target="../media/image-42-18.png"/><Relationship Id="rId19" Type="http://schemas.openxmlformats.org/officeDocument/2006/relationships/image" Target="../media/image-42-19.png"/><Relationship Id="rId20" Type="http://schemas.openxmlformats.org/officeDocument/2006/relationships/image" Target="../media/image-42-20.png"/><Relationship Id="rId21" Type="http://schemas.openxmlformats.org/officeDocument/2006/relationships/image" Target="../media/image-42-21.png"/><Relationship Id="rId22" Type="http://schemas.openxmlformats.org/officeDocument/2006/relationships/image" Target="../media/image-42-22.png"/><Relationship Id="rId23" Type="http://schemas.openxmlformats.org/officeDocument/2006/relationships/image" Target="../media/image-42-23.png"/><Relationship Id="rId24" Type="http://schemas.openxmlformats.org/officeDocument/2006/relationships/image" Target="../media/image-42-24.png"/><Relationship Id="rId25" Type="http://schemas.openxmlformats.org/officeDocument/2006/relationships/image" Target="../media/image-42-25.png"/><Relationship Id="rId26" Type="http://schemas.openxmlformats.org/officeDocument/2006/relationships/image" Target="../media/image-42-26.png"/><Relationship Id="rId27" Type="http://schemas.openxmlformats.org/officeDocument/2006/relationships/image" Target="../media/image-42-27.png"/><Relationship Id="rId28" Type="http://schemas.openxmlformats.org/officeDocument/2006/relationships/slideLayout" Target="../slideLayouts/slideLayout1.xml"/><Relationship Id="rId29" Type="http://schemas.openxmlformats.org/officeDocument/2006/relationships/notesSlide" Target="../notesSlides/notesSlide4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image" Target="../media/image-5-6.png"/><Relationship Id="rId7" Type="http://schemas.openxmlformats.org/officeDocument/2006/relationships/image" Target="../media/image-5-7.png"/><Relationship Id="rId8" Type="http://schemas.openxmlformats.org/officeDocument/2006/relationships/image" Target="../media/image-5-8.png"/><Relationship Id="rId9" Type="http://schemas.openxmlformats.org/officeDocument/2006/relationships/image" Target="../media/image-5-9.png"/><Relationship Id="rId10" Type="http://schemas.openxmlformats.org/officeDocument/2006/relationships/image" Target="../media/image-5-10.png"/><Relationship Id="rId11" Type="http://schemas.openxmlformats.org/officeDocument/2006/relationships/image" Target="../media/image-5-11.png"/><Relationship Id="rId12" Type="http://schemas.openxmlformats.org/officeDocument/2006/relationships/image" Target="../media/image-5-12.png"/><Relationship Id="rId13" Type="http://schemas.openxmlformats.org/officeDocument/2006/relationships/image" Target="../media/image-5-13.png"/><Relationship Id="rId14" Type="http://schemas.openxmlformats.org/officeDocument/2006/relationships/image" Target="../media/image-5-14.png"/><Relationship Id="rId15" Type="http://schemas.openxmlformats.org/officeDocument/2006/relationships/image" Target="../media/image-5-15.png"/><Relationship Id="rId16" Type="http://schemas.openxmlformats.org/officeDocument/2006/relationships/image" Target="../media/image-5-16.png"/><Relationship Id="rId17" Type="http://schemas.openxmlformats.org/officeDocument/2006/relationships/image" Target="../media/image-5-17.png"/><Relationship Id="rId18" Type="http://schemas.openxmlformats.org/officeDocument/2006/relationships/image" Target="../media/image-5-18.png"/><Relationship Id="rId19" Type="http://schemas.openxmlformats.org/officeDocument/2006/relationships/image" Target="../media/image-5-19.png"/><Relationship Id="rId20" Type="http://schemas.openxmlformats.org/officeDocument/2006/relationships/image" Target="../media/image-5-20.png"/><Relationship Id="rId21" Type="http://schemas.openxmlformats.org/officeDocument/2006/relationships/image" Target="../media/image-5-21.png"/><Relationship Id="rId22" Type="http://schemas.openxmlformats.org/officeDocument/2006/relationships/image" Target="../media/image-5-22.png"/><Relationship Id="rId23" Type="http://schemas.openxmlformats.org/officeDocument/2006/relationships/image" Target="../media/image-5-23.png"/><Relationship Id="rId24" Type="http://schemas.openxmlformats.org/officeDocument/2006/relationships/image" Target="../media/image-5-24.png"/><Relationship Id="rId25" Type="http://schemas.openxmlformats.org/officeDocument/2006/relationships/image" Target="../media/image-5-25.png"/><Relationship Id="rId26" Type="http://schemas.openxmlformats.org/officeDocument/2006/relationships/image" Target="../media/image-5-26.png"/><Relationship Id="rId27" Type="http://schemas.openxmlformats.org/officeDocument/2006/relationships/image" Target="../media/image-5-27.png"/><Relationship Id="rId28" Type="http://schemas.openxmlformats.org/officeDocument/2006/relationships/image" Target="../media/image-5-28.png"/><Relationship Id="rId29" Type="http://schemas.openxmlformats.org/officeDocument/2006/relationships/image" Target="../media/image-5-29.png"/><Relationship Id="rId30" Type="http://schemas.openxmlformats.org/officeDocument/2006/relationships/image" Target="../media/image-5-30.png"/><Relationship Id="rId31" Type="http://schemas.openxmlformats.org/officeDocument/2006/relationships/image" Target="../media/image-5-31.png"/><Relationship Id="rId32" Type="http://schemas.openxmlformats.org/officeDocument/2006/relationships/slideLayout" Target="../slideLayouts/slideLayout1.xml"/><Relationship Id="rId3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image" Target="../media/image-6-6.png"/><Relationship Id="rId7" Type="http://schemas.openxmlformats.org/officeDocument/2006/relationships/image" Target="../media/image-6-7.png"/><Relationship Id="rId8" Type="http://schemas.openxmlformats.org/officeDocument/2006/relationships/image" Target="../media/image-6-8.png"/><Relationship Id="rId9" Type="http://schemas.openxmlformats.org/officeDocument/2006/relationships/image" Target="../media/image-6-9.png"/><Relationship Id="rId10" Type="http://schemas.openxmlformats.org/officeDocument/2006/relationships/image" Target="../media/image-6-10.png"/><Relationship Id="rId11" Type="http://schemas.openxmlformats.org/officeDocument/2006/relationships/image" Target="../media/image-6-11.png"/><Relationship Id="rId12" Type="http://schemas.openxmlformats.org/officeDocument/2006/relationships/image" Target="../media/image-6-12.png"/><Relationship Id="rId13" Type="http://schemas.openxmlformats.org/officeDocument/2006/relationships/image" Target="../media/image-6-13.png"/><Relationship Id="rId14" Type="http://schemas.openxmlformats.org/officeDocument/2006/relationships/image" Target="../media/image-6-14.png"/><Relationship Id="rId15" Type="http://schemas.openxmlformats.org/officeDocument/2006/relationships/image" Target="../media/image-6-15.png"/><Relationship Id="rId16" Type="http://schemas.openxmlformats.org/officeDocument/2006/relationships/image" Target="../media/image-6-16.png"/><Relationship Id="rId17" Type="http://schemas.openxmlformats.org/officeDocument/2006/relationships/image" Target="../media/image-6-17.png"/><Relationship Id="rId18" Type="http://schemas.openxmlformats.org/officeDocument/2006/relationships/image" Target="../media/image-6-18.png"/><Relationship Id="rId19" Type="http://schemas.openxmlformats.org/officeDocument/2006/relationships/image" Target="../media/image-6-19.png"/><Relationship Id="rId20" Type="http://schemas.openxmlformats.org/officeDocument/2006/relationships/image" Target="../media/image-6-20.png"/><Relationship Id="rId21" Type="http://schemas.openxmlformats.org/officeDocument/2006/relationships/image" Target="../media/image-6-21.png"/><Relationship Id="rId22" Type="http://schemas.openxmlformats.org/officeDocument/2006/relationships/image" Target="../media/image-6-22.png"/><Relationship Id="rId23" Type="http://schemas.openxmlformats.org/officeDocument/2006/relationships/image" Target="../media/image-6-23.png"/><Relationship Id="rId24" Type="http://schemas.openxmlformats.org/officeDocument/2006/relationships/image" Target="../media/image-6-24.png"/><Relationship Id="rId25" Type="http://schemas.openxmlformats.org/officeDocument/2006/relationships/image" Target="../media/image-6-25.png"/><Relationship Id="rId26" Type="http://schemas.openxmlformats.org/officeDocument/2006/relationships/image" Target="../media/image-6-26.png"/><Relationship Id="rId27" Type="http://schemas.openxmlformats.org/officeDocument/2006/relationships/image" Target="../media/image-6-27.png"/><Relationship Id="rId28" Type="http://schemas.openxmlformats.org/officeDocument/2006/relationships/image" Target="../media/image-6-28.png"/><Relationship Id="rId29" Type="http://schemas.openxmlformats.org/officeDocument/2006/relationships/image" Target="../media/image-6-29.png"/><Relationship Id="rId30" Type="http://schemas.openxmlformats.org/officeDocument/2006/relationships/image" Target="../media/image-6-30.png"/><Relationship Id="rId31" Type="http://schemas.openxmlformats.org/officeDocument/2006/relationships/image" Target="../media/image-6-31.png"/><Relationship Id="rId32" Type="http://schemas.openxmlformats.org/officeDocument/2006/relationships/image" Target="../media/image-6-32.png"/><Relationship Id="rId33" Type="http://schemas.openxmlformats.org/officeDocument/2006/relationships/image" Target="../media/image-6-33.png"/><Relationship Id="rId34" Type="http://schemas.openxmlformats.org/officeDocument/2006/relationships/image" Target="../media/image-6-34.png"/><Relationship Id="rId35" Type="http://schemas.openxmlformats.org/officeDocument/2006/relationships/image" Target="../media/image-6-35.png"/><Relationship Id="rId36" Type="http://schemas.openxmlformats.org/officeDocument/2006/relationships/image" Target="../media/image-6-36.png"/><Relationship Id="rId37" Type="http://schemas.openxmlformats.org/officeDocument/2006/relationships/image" Target="../media/image-6-37.png"/><Relationship Id="rId38" Type="http://schemas.openxmlformats.org/officeDocument/2006/relationships/slideLayout" Target="../slideLayouts/slideLayout1.xml"/><Relationship Id="rId39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image" Target="../media/image-7-6.png"/><Relationship Id="rId7" Type="http://schemas.openxmlformats.org/officeDocument/2006/relationships/image" Target="../media/image-7-7.png"/><Relationship Id="rId8" Type="http://schemas.openxmlformats.org/officeDocument/2006/relationships/image" Target="../media/image-7-8.png"/><Relationship Id="rId9" Type="http://schemas.openxmlformats.org/officeDocument/2006/relationships/image" Target="../media/image-7-9.png"/><Relationship Id="rId10" Type="http://schemas.openxmlformats.org/officeDocument/2006/relationships/image" Target="../media/image-7-10.png"/><Relationship Id="rId11" Type="http://schemas.openxmlformats.org/officeDocument/2006/relationships/image" Target="../media/image-7-11.png"/><Relationship Id="rId12" Type="http://schemas.openxmlformats.org/officeDocument/2006/relationships/image" Target="../media/image-7-12.png"/><Relationship Id="rId13" Type="http://schemas.openxmlformats.org/officeDocument/2006/relationships/image" Target="../media/image-7-13.png"/><Relationship Id="rId14" Type="http://schemas.openxmlformats.org/officeDocument/2006/relationships/image" Target="../media/image-7-14.png"/><Relationship Id="rId15" Type="http://schemas.openxmlformats.org/officeDocument/2006/relationships/image" Target="../media/image-7-15.png"/><Relationship Id="rId16" Type="http://schemas.openxmlformats.org/officeDocument/2006/relationships/image" Target="../media/image-7-16.png"/><Relationship Id="rId17" Type="http://schemas.openxmlformats.org/officeDocument/2006/relationships/image" Target="../media/image-7-17.png"/><Relationship Id="rId18" Type="http://schemas.openxmlformats.org/officeDocument/2006/relationships/image" Target="../media/image-7-18.png"/><Relationship Id="rId19" Type="http://schemas.openxmlformats.org/officeDocument/2006/relationships/image" Target="../media/image-7-19.png"/><Relationship Id="rId20" Type="http://schemas.openxmlformats.org/officeDocument/2006/relationships/image" Target="../media/image-7-20.png"/><Relationship Id="rId21" Type="http://schemas.openxmlformats.org/officeDocument/2006/relationships/image" Target="../media/image-7-21.png"/><Relationship Id="rId22" Type="http://schemas.openxmlformats.org/officeDocument/2006/relationships/image" Target="../media/image-7-22.png"/><Relationship Id="rId23" Type="http://schemas.openxmlformats.org/officeDocument/2006/relationships/image" Target="../media/image-7-23.png"/><Relationship Id="rId24" Type="http://schemas.openxmlformats.org/officeDocument/2006/relationships/image" Target="../media/image-7-24.png"/><Relationship Id="rId25" Type="http://schemas.openxmlformats.org/officeDocument/2006/relationships/image" Target="../media/image-7-25.png"/><Relationship Id="rId26" Type="http://schemas.openxmlformats.org/officeDocument/2006/relationships/image" Target="../media/image-7-26.png"/><Relationship Id="rId27" Type="http://schemas.openxmlformats.org/officeDocument/2006/relationships/image" Target="../media/image-7-27.png"/><Relationship Id="rId28" Type="http://schemas.openxmlformats.org/officeDocument/2006/relationships/image" Target="../media/image-7-28.png"/><Relationship Id="rId29" Type="http://schemas.openxmlformats.org/officeDocument/2006/relationships/image" Target="../media/image-7-29.png"/><Relationship Id="rId30" Type="http://schemas.openxmlformats.org/officeDocument/2006/relationships/image" Target="../media/image-7-30.png"/><Relationship Id="rId31" Type="http://schemas.openxmlformats.org/officeDocument/2006/relationships/image" Target="../media/image-7-31.png"/><Relationship Id="rId32" Type="http://schemas.openxmlformats.org/officeDocument/2006/relationships/image" Target="../media/image-7-32.png"/><Relationship Id="rId33" Type="http://schemas.openxmlformats.org/officeDocument/2006/relationships/image" Target="../media/image-7-33.png"/><Relationship Id="rId34" Type="http://schemas.openxmlformats.org/officeDocument/2006/relationships/image" Target="../media/image-7-34.png"/><Relationship Id="rId35" Type="http://schemas.openxmlformats.org/officeDocument/2006/relationships/image" Target="../media/image-7-35.png"/><Relationship Id="rId36" Type="http://schemas.openxmlformats.org/officeDocument/2006/relationships/image" Target="../media/image-7-36.png"/><Relationship Id="rId37" Type="http://schemas.openxmlformats.org/officeDocument/2006/relationships/image" Target="../media/image-7-37.png"/><Relationship Id="rId38" Type="http://schemas.openxmlformats.org/officeDocument/2006/relationships/slideLayout" Target="../slideLayouts/slideLayout1.xml"/><Relationship Id="rId39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6" Type="http://schemas.openxmlformats.org/officeDocument/2006/relationships/image" Target="../media/image-8-6.png"/><Relationship Id="rId7" Type="http://schemas.openxmlformats.org/officeDocument/2006/relationships/image" Target="../media/image-8-7.png"/><Relationship Id="rId8" Type="http://schemas.openxmlformats.org/officeDocument/2006/relationships/image" Target="../media/image-8-8.png"/><Relationship Id="rId9" Type="http://schemas.openxmlformats.org/officeDocument/2006/relationships/image" Target="../media/image-8-9.png"/><Relationship Id="rId10" Type="http://schemas.openxmlformats.org/officeDocument/2006/relationships/image" Target="../media/image-8-10.png"/><Relationship Id="rId11" Type="http://schemas.openxmlformats.org/officeDocument/2006/relationships/image" Target="../media/image-8-11.png"/><Relationship Id="rId12" Type="http://schemas.openxmlformats.org/officeDocument/2006/relationships/image" Target="../media/image-8-12.png"/><Relationship Id="rId13" Type="http://schemas.openxmlformats.org/officeDocument/2006/relationships/image" Target="../media/image-8-13.png"/><Relationship Id="rId14" Type="http://schemas.openxmlformats.org/officeDocument/2006/relationships/image" Target="../media/image-8-14.png"/><Relationship Id="rId15" Type="http://schemas.openxmlformats.org/officeDocument/2006/relationships/image" Target="../media/image-8-15.png"/><Relationship Id="rId16" Type="http://schemas.openxmlformats.org/officeDocument/2006/relationships/image" Target="../media/image-8-16.png"/><Relationship Id="rId17" Type="http://schemas.openxmlformats.org/officeDocument/2006/relationships/image" Target="../media/image-8-17.png"/><Relationship Id="rId18" Type="http://schemas.openxmlformats.org/officeDocument/2006/relationships/image" Target="../media/image-8-18.png"/><Relationship Id="rId19" Type="http://schemas.openxmlformats.org/officeDocument/2006/relationships/image" Target="../media/image-8-19.png"/><Relationship Id="rId20" Type="http://schemas.openxmlformats.org/officeDocument/2006/relationships/image" Target="../media/image-8-20.png"/><Relationship Id="rId21" Type="http://schemas.openxmlformats.org/officeDocument/2006/relationships/image" Target="../media/image-8-21.png"/><Relationship Id="rId22" Type="http://schemas.openxmlformats.org/officeDocument/2006/relationships/image" Target="../media/image-8-22.png"/><Relationship Id="rId23" Type="http://schemas.openxmlformats.org/officeDocument/2006/relationships/image" Target="../media/image-8-23.png"/><Relationship Id="rId24" Type="http://schemas.openxmlformats.org/officeDocument/2006/relationships/image" Target="../media/image-8-24.png"/><Relationship Id="rId25" Type="http://schemas.openxmlformats.org/officeDocument/2006/relationships/image" Target="../media/image-8-25.png"/><Relationship Id="rId26" Type="http://schemas.openxmlformats.org/officeDocument/2006/relationships/image" Target="../media/image-8-26.png"/><Relationship Id="rId27" Type="http://schemas.openxmlformats.org/officeDocument/2006/relationships/image" Target="../media/image-8-27.png"/><Relationship Id="rId28" Type="http://schemas.openxmlformats.org/officeDocument/2006/relationships/image" Target="../media/image-8-28.png"/><Relationship Id="rId29" Type="http://schemas.openxmlformats.org/officeDocument/2006/relationships/image" Target="../media/image-8-29.png"/><Relationship Id="rId30" Type="http://schemas.openxmlformats.org/officeDocument/2006/relationships/image" Target="../media/image-8-30.png"/><Relationship Id="rId31" Type="http://schemas.openxmlformats.org/officeDocument/2006/relationships/image" Target="../media/image-8-31.png"/><Relationship Id="rId32" Type="http://schemas.openxmlformats.org/officeDocument/2006/relationships/image" Target="../media/image-8-32.png"/><Relationship Id="rId33" Type="http://schemas.openxmlformats.org/officeDocument/2006/relationships/image" Target="../media/image-8-33.png"/><Relationship Id="rId34" Type="http://schemas.openxmlformats.org/officeDocument/2006/relationships/image" Target="../media/image-8-34.png"/><Relationship Id="rId35" Type="http://schemas.openxmlformats.org/officeDocument/2006/relationships/image" Target="../media/image-8-35.png"/><Relationship Id="rId36" Type="http://schemas.openxmlformats.org/officeDocument/2006/relationships/image" Target="../media/image-8-36.png"/><Relationship Id="rId37" Type="http://schemas.openxmlformats.org/officeDocument/2006/relationships/image" Target="../media/image-8-37.png"/><Relationship Id="rId38" Type="http://schemas.openxmlformats.org/officeDocument/2006/relationships/slideLayout" Target="../slideLayouts/slideLayout1.xml"/><Relationship Id="rId39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5" Type="http://schemas.openxmlformats.org/officeDocument/2006/relationships/image" Target="../media/image-9-5.png"/><Relationship Id="rId6" Type="http://schemas.openxmlformats.org/officeDocument/2006/relationships/image" Target="../media/image-9-6.png"/><Relationship Id="rId7" Type="http://schemas.openxmlformats.org/officeDocument/2006/relationships/image" Target="../media/image-9-7.png"/><Relationship Id="rId8" Type="http://schemas.openxmlformats.org/officeDocument/2006/relationships/image" Target="../media/image-9-8.png"/><Relationship Id="rId9" Type="http://schemas.openxmlformats.org/officeDocument/2006/relationships/image" Target="../media/image-9-9.png"/><Relationship Id="rId10" Type="http://schemas.openxmlformats.org/officeDocument/2006/relationships/image" Target="../media/image-9-10.png"/><Relationship Id="rId11" Type="http://schemas.openxmlformats.org/officeDocument/2006/relationships/image" Target="../media/image-9-11.png"/><Relationship Id="rId12" Type="http://schemas.openxmlformats.org/officeDocument/2006/relationships/slideLayout" Target="../slideLayouts/slideLayout1.xml"/><Relationship Id="rId1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DF9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990600" y="752475"/>
            <a:ext cx="3757613" cy="3424238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rcRect l="0" r="3952" t="0" b="32632"/>
          <a:stretch/>
        </p:blipFill>
        <p:spPr>
          <a:xfrm>
            <a:off x="-376126" y="4533900"/>
            <a:ext cx="9144000" cy="60960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rcRect l="0" r="-2359" t="0" b="310"/>
          <a:stretch/>
        </p:blipFill>
        <p:spPr>
          <a:xfrm>
            <a:off x="8070745" y="-71437"/>
            <a:ext cx="1106593" cy="4591050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rcRect l="0" r="0" t="0" b="0"/>
          <a:stretch/>
        </p:blipFill>
        <p:spPr>
          <a:xfrm>
            <a:off x="7519988" y="3605213"/>
            <a:ext cx="1242086" cy="1519669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rcRect l="0" r="0" t="0" b="0"/>
          <a:stretch/>
        </p:blipFill>
        <p:spPr>
          <a:xfrm>
            <a:off x="581025" y="609600"/>
            <a:ext cx="2254866" cy="1126108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1333500" y="2157413"/>
            <a:ext cx="2909888" cy="10953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4104"/>
              </a:lnSpc>
              <a:buNone/>
            </a:pPr>
            <a:r>
              <a:rPr lang="en-US" sz="3420" dirty="0">
                <a:solidFill>
                  <a:srgbClr val="2D4AB4">
                    <a:alpha val="99000"/>
                  </a:srgbClr>
                </a:solidFill>
                <a:latin typeface="Zyzol" pitchFamily="34" charset="0"/>
                <a:ea typeface="Zyzol" pitchFamily="34" charset="-122"/>
                <a:cs typeface="Zyzol" pitchFamily="34" charset="-120"/>
              </a:rPr>
              <a:t>Got a great</a:t>
            </a:r>
            <a:endParaRPr lang="en-US" sz="3420" dirty="0"/>
          </a:p>
          <a:p>
            <a:pPr algn="ctr" indent="0" marL="0">
              <a:lnSpc>
                <a:spcPts val="4104"/>
              </a:lnSpc>
              <a:buNone/>
            </a:pPr>
            <a:r>
              <a:rPr lang="en-US" sz="3420" dirty="0">
                <a:solidFill>
                  <a:srgbClr val="2D4AB4">
                    <a:alpha val="99000"/>
                  </a:srgbClr>
                </a:solidFill>
                <a:latin typeface="Zyzol" pitchFamily="34" charset="0"/>
                <a:ea typeface="Zyzol" pitchFamily="34" charset="-122"/>
                <a:cs typeface="Zyzol" pitchFamily="34" charset="-120"/>
              </a:rPr>
              <a:t>story idea!</a:t>
            </a:r>
            <a:endParaRPr lang="en-US" sz="3420" dirty="0"/>
          </a:p>
        </p:txBody>
      </p:sp>
      <p:pic>
        <p:nvPicPr>
          <p:cNvPr id="8" name="Image 5" descr="preencoded.png">    </p:cNvPr>
          <p:cNvPicPr>
            <a:picLocks noChangeAspect="1"/>
          </p:cNvPicPr>
          <p:nvPr/>
        </p:nvPicPr>
        <p:blipFill>
          <a:blip r:embed="rId6"/>
          <a:srcRect l="0" r="0" t="0" b="0"/>
          <a:stretch/>
        </p:blipFill>
        <p:spPr>
          <a:xfrm>
            <a:off x="4343400" y="1524000"/>
            <a:ext cx="3004449" cy="3714750"/>
          </a:xfrm>
          <a:prstGeom prst="rect">
            <a:avLst/>
          </a:prstGeom>
        </p:spPr>
      </p:pic>
      <p:pic>
        <p:nvPicPr>
          <p:cNvPr id="9" name="Image 6" descr="preencoded.png">    </p:cNvPr>
          <p:cNvPicPr>
            <a:picLocks noChangeAspect="1"/>
          </p:cNvPicPr>
          <p:nvPr/>
        </p:nvPicPr>
        <p:blipFill>
          <a:blip r:embed="rId7"/>
          <a:srcRect l="0" r="0" t="0" b="0"/>
          <a:stretch/>
        </p:blipFill>
        <p:spPr>
          <a:xfrm>
            <a:off x="6096000" y="1524000"/>
            <a:ext cx="729015" cy="83850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DF9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90550" y="2042035"/>
            <a:ext cx="2700338" cy="1447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5417"/>
              </a:lnSpc>
              <a:buNone/>
            </a:pPr>
            <a:r>
              <a:rPr lang="en-US" sz="4514" b="1" spc="-90" kern="0" dirty="0">
                <a:solidFill>
                  <a:srgbClr val="2D4AB4">
                    <a:alpha val="99000"/>
                  </a:srgbClr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Public Projects</a:t>
            </a:r>
            <a:endParaRPr lang="en-US" sz="4514" dirty="0"/>
          </a:p>
        </p:txBody>
      </p:sp>
      <p:sp>
        <p:nvSpPr>
          <p:cNvPr id="3" name="Text 1"/>
          <p:cNvSpPr/>
          <p:nvPr/>
        </p:nvSpPr>
        <p:spPr>
          <a:xfrm>
            <a:off x="590550" y="1657350"/>
            <a:ext cx="1870625" cy="2714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2031"/>
              </a:lnSpc>
              <a:buNone/>
            </a:pPr>
            <a:r>
              <a:rPr lang="en-US" sz="1693" spc="-34" kern="0" dirty="0">
                <a:solidFill>
                  <a:srgbClr val="2D4AB4">
                    <a:alpha val="99000"/>
                  </a:srgbClr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Inklink Features:</a:t>
            </a:r>
            <a:endParaRPr lang="en-US" sz="1693" dirty="0"/>
          </a:p>
        </p:txBody>
      </p:sp>
      <p:sp>
        <p:nvSpPr>
          <p:cNvPr id="4" name="Shape 2"/>
          <p:cNvSpPr/>
          <p:nvPr/>
        </p:nvSpPr>
        <p:spPr>
          <a:xfrm>
            <a:off x="3824288" y="614363"/>
            <a:ext cx="4467225" cy="5959208"/>
          </a:xfrm>
          <a:prstGeom prst="rect">
            <a:avLst/>
          </a:prstGeom>
          <a:noFill/>
          <a:ln/>
        </p:spPr>
      </p:sp>
      <p:sp>
        <p:nvSpPr>
          <p:cNvPr id="5" name="Shape 3"/>
          <p:cNvSpPr/>
          <p:nvPr/>
        </p:nvSpPr>
        <p:spPr>
          <a:xfrm>
            <a:off x="3824288" y="614363"/>
            <a:ext cx="4467225" cy="5959208"/>
          </a:xfrm>
          <a:prstGeom prst="rect">
            <a:avLst/>
          </a:prstGeom>
          <a:solidFill>
            <a:srgbClr val="FDF9F4"/>
          </a:solidFill>
          <a:ln/>
        </p:spPr>
      </p:sp>
      <p:sp>
        <p:nvSpPr>
          <p:cNvPr id="6" name="Text 4"/>
          <p:cNvSpPr/>
          <p:nvPr/>
        </p:nvSpPr>
        <p:spPr>
          <a:xfrm>
            <a:off x="5521309" y="1172766"/>
            <a:ext cx="1066800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1044"/>
              </a:lnSpc>
              <a:buNone/>
            </a:pPr>
            <a:r>
              <a:rPr lang="en-US" sz="783" b="1" dirty="0">
                <a:solidFill>
                  <a:srgbClr val="1B1B1B">
                    <a:alpha val="99000"/>
                  </a:srgbClr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The Key in the Vines</a:t>
            </a:r>
            <a:endParaRPr lang="en-US" sz="783" dirty="0"/>
          </a:p>
        </p:txBody>
      </p:sp>
      <p:sp>
        <p:nvSpPr>
          <p:cNvPr id="7" name="Shape 5"/>
          <p:cNvSpPr/>
          <p:nvPr/>
        </p:nvSpPr>
        <p:spPr>
          <a:xfrm>
            <a:off x="4469941" y="1591568"/>
            <a:ext cx="2552077" cy="104775"/>
          </a:xfrm>
          <a:prstGeom prst="rect">
            <a:avLst/>
          </a:prstGeom>
          <a:noFill/>
          <a:ln/>
        </p:spPr>
      </p:sp>
      <p:sp>
        <p:nvSpPr>
          <p:cNvPr id="8" name="Shape 6"/>
          <p:cNvSpPr/>
          <p:nvPr/>
        </p:nvSpPr>
        <p:spPr>
          <a:xfrm>
            <a:off x="4469941" y="1591568"/>
            <a:ext cx="1273764" cy="104775"/>
          </a:xfrm>
          <a:prstGeom prst="rect">
            <a:avLst/>
          </a:prstGeom>
          <a:noFill/>
          <a:ln/>
        </p:spPr>
      </p:sp>
      <p:sp>
        <p:nvSpPr>
          <p:cNvPr id="9" name="Shape 7"/>
          <p:cNvSpPr/>
          <p:nvPr/>
        </p:nvSpPr>
        <p:spPr>
          <a:xfrm>
            <a:off x="4469941" y="1591568"/>
            <a:ext cx="575388" cy="104775"/>
          </a:xfrm>
          <a:prstGeom prst="rect">
            <a:avLst/>
          </a:prstGeom>
          <a:noFill/>
          <a:ln/>
        </p:spPr>
      </p:sp>
      <p:pic>
        <p:nvPicPr>
          <p:cNvPr id="10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4469941" y="1600330"/>
            <a:ext cx="88125" cy="87250"/>
          </a:xfrm>
          <a:prstGeom prst="rect">
            <a:avLst/>
          </a:prstGeom>
        </p:spPr>
      </p:pic>
      <p:sp>
        <p:nvSpPr>
          <p:cNvPr id="11" name="Text 8"/>
          <p:cNvSpPr/>
          <p:nvPr/>
        </p:nvSpPr>
        <p:spPr>
          <a:xfrm>
            <a:off x="4583367" y="1591568"/>
            <a:ext cx="461963" cy="1047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783"/>
              </a:lnSpc>
              <a:buNone/>
            </a:pPr>
            <a:r>
              <a:rPr lang="en-US" sz="522" dirty="0">
                <a:solidFill>
                  <a:srgbClr val="2D4AB4">
                    <a:alpha val="99000"/>
                  </a:srgbClr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5 contributors</a:t>
            </a:r>
            <a:endParaRPr lang="en-US" sz="522" dirty="0"/>
          </a:p>
        </p:txBody>
      </p:sp>
      <p:sp>
        <p:nvSpPr>
          <p:cNvPr id="12" name="Shape 9"/>
          <p:cNvSpPr/>
          <p:nvPr/>
        </p:nvSpPr>
        <p:spPr>
          <a:xfrm>
            <a:off x="5219830" y="1591568"/>
            <a:ext cx="523875" cy="104775"/>
          </a:xfrm>
          <a:prstGeom prst="roundRect">
            <a:avLst>
              <a:gd name="adj" fmla="val 719489"/>
            </a:avLst>
          </a:prstGeom>
          <a:noFill/>
          <a:ln w="4144">
            <a:solidFill>
              <a:srgbClr val="333333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5219830" y="1591568"/>
            <a:ext cx="523875" cy="1047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783"/>
              </a:lnSpc>
              <a:buNone/>
            </a:pPr>
            <a:r>
              <a:rPr lang="en-US" sz="522" dirty="0">
                <a:solidFill>
                  <a:srgbClr val="2D4AB4">
                    <a:alpha val="99000"/>
                  </a:srgbClr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Status: </a:t>
            </a:r>
            <a:pPr algn="ctr" indent="0" marL="0">
              <a:lnSpc>
                <a:spcPts val="783"/>
              </a:lnSpc>
              <a:buNone/>
            </a:pPr>
            <a:r>
              <a:rPr lang="en-US" sz="522" b="1" dirty="0">
                <a:solidFill>
                  <a:srgbClr val="2D4AB4">
                    <a:alpha val="99000"/>
                  </a:srgbClr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Ongoing</a:t>
            </a:r>
            <a:endParaRPr lang="en-US" sz="522" dirty="0"/>
          </a:p>
        </p:txBody>
      </p:sp>
      <p:sp>
        <p:nvSpPr>
          <p:cNvPr id="14" name="Shape 11"/>
          <p:cNvSpPr/>
          <p:nvPr/>
        </p:nvSpPr>
        <p:spPr>
          <a:xfrm>
            <a:off x="6618880" y="1591568"/>
            <a:ext cx="403138" cy="104775"/>
          </a:xfrm>
          <a:prstGeom prst="rect">
            <a:avLst/>
          </a:prstGeom>
          <a:noFill/>
          <a:ln/>
        </p:spPr>
      </p:sp>
      <p:pic>
        <p:nvPicPr>
          <p:cNvPr id="15" name="Image 1" descr="preencoded.png">    </p:cNvPr>
          <p:cNvPicPr>
            <a:picLocks noChangeAspect="1"/>
          </p:cNvPicPr>
          <p:nvPr/>
        </p:nvPicPr>
        <p:blipFill>
          <a:blip r:embed="rId2"/>
          <a:srcRect l="0" r="0" t="0" b="0"/>
          <a:stretch/>
        </p:blipFill>
        <p:spPr>
          <a:xfrm>
            <a:off x="6618880" y="1591605"/>
            <a:ext cx="104701" cy="104701"/>
          </a:xfrm>
          <a:prstGeom prst="rect">
            <a:avLst/>
          </a:prstGeom>
        </p:spPr>
      </p:pic>
      <p:sp>
        <p:nvSpPr>
          <p:cNvPr id="16" name="Text 12"/>
          <p:cNvSpPr/>
          <p:nvPr/>
        </p:nvSpPr>
        <p:spPr>
          <a:xfrm>
            <a:off x="6741030" y="1591568"/>
            <a:ext cx="280988" cy="1047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783"/>
              </a:lnSpc>
              <a:buNone/>
            </a:pPr>
            <a:r>
              <a:rPr lang="en-US" sz="522" dirty="0">
                <a:solidFill>
                  <a:srgbClr val="2D4AB4">
                    <a:alpha val="99000"/>
                  </a:srgbClr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4 Chains</a:t>
            </a:r>
            <a:endParaRPr lang="en-US" sz="522" dirty="0"/>
          </a:p>
        </p:txBody>
      </p:sp>
      <p:sp>
        <p:nvSpPr>
          <p:cNvPr id="17" name="Text 13"/>
          <p:cNvSpPr/>
          <p:nvPr/>
        </p:nvSpPr>
        <p:spPr>
          <a:xfrm>
            <a:off x="5582385" y="1347267"/>
            <a:ext cx="947737" cy="1047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783"/>
              </a:lnSpc>
              <a:buNone/>
            </a:pPr>
            <a:r>
              <a:rPr lang="en-US" sz="522" b="1" i="1" dirty="0">
                <a:solidFill>
                  <a:srgbClr val="666666">
                    <a:alpha val="99000"/>
                  </a:srgbClr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This story has multiple chains</a:t>
            </a:r>
            <a:endParaRPr lang="en-US" sz="522" dirty="0"/>
          </a:p>
        </p:txBody>
      </p:sp>
      <p:sp>
        <p:nvSpPr>
          <p:cNvPr id="18" name="Shape 14"/>
          <p:cNvSpPr/>
          <p:nvPr/>
        </p:nvSpPr>
        <p:spPr>
          <a:xfrm>
            <a:off x="4400141" y="1835869"/>
            <a:ext cx="3315519" cy="3711067"/>
          </a:xfrm>
          <a:prstGeom prst="rect">
            <a:avLst/>
          </a:prstGeom>
          <a:noFill/>
          <a:ln/>
        </p:spPr>
      </p:sp>
      <p:pic>
        <p:nvPicPr>
          <p:cNvPr id="19" name="Image 2" descr="preencoded.png">    </p:cNvPr>
          <p:cNvPicPr>
            <a:picLocks noChangeAspect="1"/>
          </p:cNvPicPr>
          <p:nvPr/>
        </p:nvPicPr>
        <p:blipFill>
          <a:blip r:embed="rId3"/>
          <a:srcRect l="0" r="0" t="0" b="0"/>
          <a:stretch/>
        </p:blipFill>
        <p:spPr>
          <a:xfrm>
            <a:off x="4400141" y="1835869"/>
            <a:ext cx="3315519" cy="1120639"/>
          </a:xfrm>
          <a:prstGeom prst="rect">
            <a:avLst/>
          </a:prstGeom>
        </p:spPr>
      </p:pic>
      <p:pic>
        <p:nvPicPr>
          <p:cNvPr id="20" name="Image 3" descr="preencoded.png">    </p:cNvPr>
          <p:cNvPicPr>
            <a:picLocks noChangeAspect="1"/>
          </p:cNvPicPr>
          <p:nvPr/>
        </p:nvPicPr>
        <p:blipFill>
          <a:blip r:embed="rId4"/>
          <a:srcRect l="0" r="0" t="0" b="0"/>
          <a:stretch/>
        </p:blipFill>
        <p:spPr>
          <a:xfrm>
            <a:off x="4400141" y="3026308"/>
            <a:ext cx="3315519" cy="1120639"/>
          </a:xfrm>
          <a:prstGeom prst="rect">
            <a:avLst/>
          </a:prstGeom>
        </p:spPr>
      </p:pic>
      <p:pic>
        <p:nvPicPr>
          <p:cNvPr id="21" name="Image 4" descr="preencoded.png">    </p:cNvPr>
          <p:cNvPicPr>
            <a:picLocks noChangeAspect="1"/>
          </p:cNvPicPr>
          <p:nvPr/>
        </p:nvPicPr>
        <p:blipFill>
          <a:blip r:embed="rId5"/>
          <a:srcRect l="0" r="0" t="0" b="30329"/>
          <a:stretch/>
        </p:blipFill>
        <p:spPr>
          <a:xfrm>
            <a:off x="4400141" y="4216747"/>
            <a:ext cx="3315519" cy="926753"/>
          </a:xfrm>
          <a:prstGeom prst="rect">
            <a:avLst/>
          </a:prstGeom>
        </p:spPr>
      </p:pic>
      <p:sp>
        <p:nvSpPr>
          <p:cNvPr id="22" name="Shape 15"/>
          <p:cNvSpPr/>
          <p:nvPr/>
        </p:nvSpPr>
        <p:spPr>
          <a:xfrm>
            <a:off x="3928988" y="1137865"/>
            <a:ext cx="441127" cy="174575"/>
          </a:xfrm>
          <a:prstGeom prst="roundRect">
            <a:avLst>
              <a:gd name="adj" fmla="val 4793167"/>
            </a:avLst>
          </a:prstGeom>
          <a:solidFill>
            <a:srgbClr val="FDF9F4"/>
          </a:solidFill>
          <a:ln w="4144">
            <a:solidFill>
              <a:srgbClr val="B4B1AD"/>
            </a:solidFill>
            <a:prstDash val="solid"/>
          </a:ln>
        </p:spPr>
      </p:sp>
      <p:pic>
        <p:nvPicPr>
          <p:cNvPr id="23" name="Image 5" descr="preencoded.png">    </p:cNvPr>
          <p:cNvPicPr>
            <a:picLocks noChangeAspect="1"/>
          </p:cNvPicPr>
          <p:nvPr/>
        </p:nvPicPr>
        <p:blipFill>
          <a:blip r:embed="rId6"/>
          <a:srcRect l="0" r="0" t="0" b="0"/>
          <a:stretch/>
        </p:blipFill>
        <p:spPr>
          <a:xfrm>
            <a:off x="3998788" y="1172803"/>
            <a:ext cx="104701" cy="104701"/>
          </a:xfrm>
          <a:prstGeom prst="rect">
            <a:avLst/>
          </a:prstGeom>
        </p:spPr>
      </p:pic>
      <p:sp>
        <p:nvSpPr>
          <p:cNvPr id="24" name="Text 16"/>
          <p:cNvSpPr/>
          <p:nvPr/>
        </p:nvSpPr>
        <p:spPr>
          <a:xfrm>
            <a:off x="4138389" y="1172766"/>
            <a:ext cx="161925" cy="1047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783"/>
              </a:lnSpc>
              <a:buNone/>
            </a:pPr>
            <a:r>
              <a:rPr lang="en-US" sz="522" b="1" dirty="0">
                <a:solidFill>
                  <a:srgbClr val="1B1B1B">
                    <a:alpha val="99000"/>
                  </a:srgbClr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Back</a:t>
            </a:r>
            <a:endParaRPr lang="en-US" sz="522" dirty="0"/>
          </a:p>
        </p:txBody>
      </p:sp>
      <p:pic>
        <p:nvPicPr>
          <p:cNvPr id="25" name="Image 6" descr="preencoded.png">    </p:cNvPr>
          <p:cNvPicPr>
            <a:picLocks noChangeAspect="1"/>
          </p:cNvPicPr>
          <p:nvPr/>
        </p:nvPicPr>
        <p:blipFill>
          <a:blip r:embed="rId7"/>
          <a:srcRect l="0" r="0" t="0" b="0"/>
          <a:stretch/>
        </p:blipFill>
        <p:spPr>
          <a:xfrm>
            <a:off x="3928988" y="1137865"/>
            <a:ext cx="441127" cy="174575"/>
          </a:xfrm>
          <a:prstGeom prst="rect">
            <a:avLst/>
          </a:prstGeom>
        </p:spPr>
      </p:pic>
      <p:sp>
        <p:nvSpPr>
          <p:cNvPr id="26" name="Text 17"/>
          <p:cNvSpPr/>
          <p:nvPr/>
        </p:nvSpPr>
        <p:spPr>
          <a:xfrm>
            <a:off x="4609542" y="5639991"/>
            <a:ext cx="1162050" cy="1047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783"/>
              </a:lnSpc>
              <a:buNone/>
            </a:pPr>
            <a:r>
              <a:rPr lang="en-US" sz="587" b="1" dirty="0">
                <a:solidFill>
                  <a:srgbClr val="666666">
                    <a:alpha val="99000"/>
                  </a:srgbClr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4 more links until Conclusion...</a:t>
            </a:r>
            <a:endParaRPr lang="en-US" sz="587" dirty="0"/>
          </a:p>
        </p:txBody>
      </p:sp>
      <p:sp>
        <p:nvSpPr>
          <p:cNvPr id="27" name="Shape 18"/>
          <p:cNvSpPr/>
          <p:nvPr/>
        </p:nvSpPr>
        <p:spPr>
          <a:xfrm>
            <a:off x="7091818" y="1556668"/>
            <a:ext cx="623701" cy="174575"/>
          </a:xfrm>
          <a:prstGeom prst="roundRect">
            <a:avLst>
              <a:gd name="adj" fmla="val 4793167"/>
            </a:avLst>
          </a:prstGeom>
          <a:solidFill>
            <a:srgbClr val="FFFFFF"/>
          </a:solidFill>
          <a:ln w="4144">
            <a:solidFill>
              <a:srgbClr val="B4B1AD"/>
            </a:solidFill>
            <a:prstDash val="solid"/>
          </a:ln>
        </p:spPr>
      </p:sp>
      <p:sp>
        <p:nvSpPr>
          <p:cNvPr id="28" name="Text 19"/>
          <p:cNvSpPr/>
          <p:nvPr/>
        </p:nvSpPr>
        <p:spPr>
          <a:xfrm>
            <a:off x="7161619" y="1591568"/>
            <a:ext cx="361950" cy="1047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783"/>
              </a:lnSpc>
              <a:buNone/>
            </a:pPr>
            <a:r>
              <a:rPr lang="en-US" sz="522" b="1" dirty="0">
                <a:solidFill>
                  <a:srgbClr val="1B1B1B">
                    <a:alpha val="99000"/>
                  </a:srgbClr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Chain Map</a:t>
            </a:r>
            <a:endParaRPr lang="en-US" sz="522" dirty="0"/>
          </a:p>
        </p:txBody>
      </p:sp>
      <p:pic>
        <p:nvPicPr>
          <p:cNvPr id="29" name="Image 7" descr="preencoded.png">    </p:cNvPr>
          <p:cNvPicPr>
            <a:picLocks noChangeAspect="1"/>
          </p:cNvPicPr>
          <p:nvPr/>
        </p:nvPicPr>
        <p:blipFill>
          <a:blip r:embed="rId8"/>
          <a:srcRect l="0" r="0" t="0" b="0"/>
          <a:stretch/>
        </p:blipFill>
        <p:spPr>
          <a:xfrm>
            <a:off x="7558469" y="1591605"/>
            <a:ext cx="104701" cy="104701"/>
          </a:xfrm>
          <a:prstGeom prst="rect">
            <a:avLst/>
          </a:prstGeom>
        </p:spPr>
      </p:pic>
      <p:sp>
        <p:nvSpPr>
          <p:cNvPr id="30" name="Shape 20"/>
          <p:cNvSpPr/>
          <p:nvPr/>
        </p:nvSpPr>
        <p:spPr>
          <a:xfrm>
            <a:off x="5080695" y="1486867"/>
            <a:ext cx="2739665" cy="2477914"/>
          </a:xfrm>
          <a:prstGeom prst="roundRect">
            <a:avLst>
              <a:gd name="adj" fmla="val 4056"/>
            </a:avLst>
          </a:prstGeom>
          <a:solidFill>
            <a:srgbClr val="FDF9F4">
              <a:alpha val="80000"/>
            </a:srgbClr>
          </a:solidFill>
          <a:ln w="4144">
            <a:solidFill>
              <a:srgbClr val="B4B1AD"/>
            </a:solidFill>
            <a:prstDash val="solid"/>
          </a:ln>
        </p:spPr>
      </p:sp>
      <p:sp>
        <p:nvSpPr>
          <p:cNvPr id="31" name="Shape 21"/>
          <p:cNvSpPr/>
          <p:nvPr/>
        </p:nvSpPr>
        <p:spPr>
          <a:xfrm>
            <a:off x="5080695" y="2032183"/>
            <a:ext cx="2748390" cy="0"/>
          </a:xfrm>
          <a:prstGeom prst="line">
            <a:avLst/>
          </a:prstGeom>
          <a:noFill/>
          <a:ln w="4144">
            <a:solidFill>
              <a:srgbClr val="7286CD"/>
            </a:solidFill>
            <a:prstDash val="solid"/>
          </a:ln>
        </p:spPr>
      </p:sp>
      <p:sp>
        <p:nvSpPr>
          <p:cNvPr id="32" name="Shape 22"/>
          <p:cNvSpPr/>
          <p:nvPr/>
        </p:nvSpPr>
        <p:spPr>
          <a:xfrm>
            <a:off x="5080695" y="2555686"/>
            <a:ext cx="2748390" cy="0"/>
          </a:xfrm>
          <a:prstGeom prst="line">
            <a:avLst/>
          </a:prstGeom>
          <a:noFill/>
          <a:ln w="4144">
            <a:solidFill>
              <a:srgbClr val="7286CD"/>
            </a:solidFill>
            <a:prstDash val="solid"/>
          </a:ln>
        </p:spPr>
      </p:sp>
      <p:sp>
        <p:nvSpPr>
          <p:cNvPr id="33" name="Shape 23"/>
          <p:cNvSpPr/>
          <p:nvPr/>
        </p:nvSpPr>
        <p:spPr>
          <a:xfrm>
            <a:off x="5089420" y="3079189"/>
            <a:ext cx="2748390" cy="0"/>
          </a:xfrm>
          <a:prstGeom prst="line">
            <a:avLst/>
          </a:prstGeom>
          <a:noFill/>
          <a:ln w="4144">
            <a:solidFill>
              <a:srgbClr val="7286CD"/>
            </a:solidFill>
            <a:prstDash val="solid"/>
          </a:ln>
        </p:spPr>
      </p:sp>
      <p:sp>
        <p:nvSpPr>
          <p:cNvPr id="34" name="Shape 24"/>
          <p:cNvSpPr/>
          <p:nvPr/>
        </p:nvSpPr>
        <p:spPr>
          <a:xfrm>
            <a:off x="5089420" y="3602692"/>
            <a:ext cx="2748390" cy="0"/>
          </a:xfrm>
          <a:prstGeom prst="line">
            <a:avLst/>
          </a:prstGeom>
          <a:noFill/>
          <a:ln w="4144">
            <a:solidFill>
              <a:srgbClr val="7286CD"/>
            </a:solidFill>
            <a:prstDash val="solid"/>
          </a:ln>
        </p:spPr>
      </p:sp>
      <p:sp>
        <p:nvSpPr>
          <p:cNvPr id="35" name="Text 25"/>
          <p:cNvSpPr/>
          <p:nvPr/>
        </p:nvSpPr>
        <p:spPr>
          <a:xfrm>
            <a:off x="5185395" y="1556668"/>
            <a:ext cx="1114425" cy="1047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783"/>
              </a:lnSpc>
              <a:buNone/>
            </a:pPr>
            <a:r>
              <a:rPr lang="en-US" sz="522" b="1" dirty="0">
                <a:solidFill>
                  <a:srgbClr val="1B1B1B">
                    <a:alpha val="99000"/>
                  </a:srgbClr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Tap to switch to a different chain </a:t>
            </a:r>
            <a:endParaRPr lang="en-US" sz="522" dirty="0"/>
          </a:p>
        </p:txBody>
      </p:sp>
      <p:sp>
        <p:nvSpPr>
          <p:cNvPr id="36" name="Text 26"/>
          <p:cNvSpPr/>
          <p:nvPr/>
        </p:nvSpPr>
        <p:spPr>
          <a:xfrm>
            <a:off x="5185395" y="1678818"/>
            <a:ext cx="623888" cy="1047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783"/>
              </a:lnSpc>
              <a:buNone/>
            </a:pPr>
            <a:r>
              <a:rPr lang="en-US" sz="522" b="1" dirty="0">
                <a:solidFill>
                  <a:srgbClr val="1B1B1B">
                    <a:alpha val="99000"/>
                  </a:srgbClr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Drag to move map</a:t>
            </a:r>
            <a:endParaRPr lang="en-US" sz="522" dirty="0"/>
          </a:p>
        </p:txBody>
      </p:sp>
      <p:sp>
        <p:nvSpPr>
          <p:cNvPr id="37" name="Shape 27"/>
          <p:cNvSpPr/>
          <p:nvPr/>
        </p:nvSpPr>
        <p:spPr>
          <a:xfrm>
            <a:off x="6594491" y="2468435"/>
            <a:ext cx="387251" cy="174575"/>
          </a:xfrm>
          <a:prstGeom prst="roundRect">
            <a:avLst>
              <a:gd name="adj" fmla="val 57576"/>
            </a:avLst>
          </a:prstGeom>
          <a:solidFill>
            <a:srgbClr val="2D4AB4"/>
          </a:solidFill>
          <a:ln w="4144">
            <a:solidFill>
              <a:srgbClr val="2D4AB4"/>
            </a:solidFill>
            <a:prstDash val="solid"/>
          </a:ln>
        </p:spPr>
      </p:sp>
      <p:sp>
        <p:nvSpPr>
          <p:cNvPr id="38" name="Text 28"/>
          <p:cNvSpPr/>
          <p:nvPr/>
        </p:nvSpPr>
        <p:spPr>
          <a:xfrm>
            <a:off x="6664291" y="2503336"/>
            <a:ext cx="247650" cy="1047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783"/>
              </a:lnSpc>
              <a:buNone/>
            </a:pPr>
            <a:r>
              <a:rPr lang="en-US" sz="522" b="1" i="1" dirty="0">
                <a:solidFill>
                  <a:srgbClr val="FFFFFF">
                    <a:alpha val="99000"/>
                  </a:srgbClr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luwucie</a:t>
            </a:r>
            <a:endParaRPr lang="en-US" sz="522" dirty="0"/>
          </a:p>
        </p:txBody>
      </p:sp>
      <p:sp>
        <p:nvSpPr>
          <p:cNvPr id="39" name="Shape 29"/>
          <p:cNvSpPr/>
          <p:nvPr/>
        </p:nvSpPr>
        <p:spPr>
          <a:xfrm>
            <a:off x="6611941" y="2991938"/>
            <a:ext cx="349151" cy="174575"/>
          </a:xfrm>
          <a:prstGeom prst="roundRect">
            <a:avLst>
              <a:gd name="adj" fmla="val 57576"/>
            </a:avLst>
          </a:prstGeom>
          <a:solidFill>
            <a:srgbClr val="2D4AB4"/>
          </a:solidFill>
          <a:ln w="4144">
            <a:solidFill>
              <a:srgbClr val="2D4AB4"/>
            </a:solidFill>
            <a:prstDash val="solid"/>
          </a:ln>
        </p:spPr>
      </p:sp>
      <p:sp>
        <p:nvSpPr>
          <p:cNvPr id="40" name="Text 30"/>
          <p:cNvSpPr/>
          <p:nvPr/>
        </p:nvSpPr>
        <p:spPr>
          <a:xfrm>
            <a:off x="6681741" y="3026839"/>
            <a:ext cx="209550" cy="1047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783"/>
              </a:lnSpc>
              <a:buNone/>
            </a:pPr>
            <a:r>
              <a:rPr lang="en-US" sz="522" b="1" dirty="0">
                <a:solidFill>
                  <a:srgbClr val="FFFFFF">
                    <a:alpha val="99000"/>
                  </a:srgbClr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katlyn</a:t>
            </a:r>
            <a:endParaRPr lang="en-US" sz="522" dirty="0"/>
          </a:p>
        </p:txBody>
      </p:sp>
      <p:sp>
        <p:nvSpPr>
          <p:cNvPr id="41" name="Shape 31"/>
          <p:cNvSpPr/>
          <p:nvPr/>
        </p:nvSpPr>
        <p:spPr>
          <a:xfrm>
            <a:off x="5368621" y="2991938"/>
            <a:ext cx="382488" cy="174575"/>
          </a:xfrm>
          <a:prstGeom prst="roundRect">
            <a:avLst>
              <a:gd name="adj" fmla="val 57576"/>
            </a:avLst>
          </a:prstGeom>
          <a:solidFill>
            <a:srgbClr val="FFFFFF"/>
          </a:solidFill>
          <a:ln w="4144">
            <a:solidFill>
              <a:srgbClr val="7F7F7F"/>
            </a:solidFill>
            <a:prstDash val="solid"/>
          </a:ln>
        </p:spPr>
      </p:sp>
      <p:sp>
        <p:nvSpPr>
          <p:cNvPr id="42" name="Text 32"/>
          <p:cNvSpPr/>
          <p:nvPr/>
        </p:nvSpPr>
        <p:spPr>
          <a:xfrm>
            <a:off x="5438422" y="3026839"/>
            <a:ext cx="242888" cy="1047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783"/>
              </a:lnSpc>
              <a:buNone/>
            </a:pPr>
            <a:r>
              <a:rPr lang="en-US" sz="522" dirty="0">
                <a:solidFill>
                  <a:srgbClr val="666666">
                    <a:alpha val="99000"/>
                  </a:srgbClr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jamjam</a:t>
            </a:r>
            <a:endParaRPr lang="en-US" sz="522" dirty="0"/>
          </a:p>
        </p:txBody>
      </p:sp>
      <p:sp>
        <p:nvSpPr>
          <p:cNvPr id="43" name="Shape 33"/>
          <p:cNvSpPr/>
          <p:nvPr/>
        </p:nvSpPr>
        <p:spPr>
          <a:xfrm>
            <a:off x="7205244" y="2991938"/>
            <a:ext cx="363438" cy="174575"/>
          </a:xfrm>
          <a:prstGeom prst="roundRect">
            <a:avLst>
              <a:gd name="adj" fmla="val 57576"/>
            </a:avLst>
          </a:prstGeom>
          <a:solidFill>
            <a:srgbClr val="FFFFFF"/>
          </a:solidFill>
          <a:ln w="4144">
            <a:solidFill>
              <a:srgbClr val="7F7F7F"/>
            </a:solidFill>
            <a:prstDash val="solid"/>
          </a:ln>
        </p:spPr>
      </p:sp>
      <p:sp>
        <p:nvSpPr>
          <p:cNvPr id="44" name="Text 34"/>
          <p:cNvSpPr/>
          <p:nvPr/>
        </p:nvSpPr>
        <p:spPr>
          <a:xfrm>
            <a:off x="7275044" y="3026839"/>
            <a:ext cx="223838" cy="1047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783"/>
              </a:lnSpc>
              <a:buNone/>
            </a:pPr>
            <a:r>
              <a:rPr lang="en-US" sz="522" dirty="0">
                <a:solidFill>
                  <a:srgbClr val="666666">
                    <a:alpha val="99000"/>
                  </a:srgbClr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leanna</a:t>
            </a:r>
            <a:endParaRPr lang="en-US" sz="522" dirty="0"/>
          </a:p>
        </p:txBody>
      </p:sp>
      <p:pic>
        <p:nvPicPr>
          <p:cNvPr id="45" name="Image 8" descr="preencoded.png">    </p:cNvPr>
          <p:cNvPicPr>
            <a:picLocks noChangeAspect="1"/>
          </p:cNvPicPr>
          <p:nvPr/>
        </p:nvPicPr>
        <p:blipFill>
          <a:blip r:embed="rId9"/>
          <a:srcRect l="0" r="0" t="0" b="0"/>
          <a:stretch/>
        </p:blipFill>
        <p:spPr>
          <a:xfrm>
            <a:off x="6788116" y="2659680"/>
            <a:ext cx="608372" cy="325115"/>
          </a:xfrm>
          <a:prstGeom prst="rect">
            <a:avLst/>
          </a:prstGeom>
        </p:spPr>
      </p:pic>
      <p:pic>
        <p:nvPicPr>
          <p:cNvPr id="46" name="Image 9" descr="preencoded.png">    </p:cNvPr>
          <p:cNvPicPr>
            <a:picLocks noChangeAspect="1"/>
          </p:cNvPicPr>
          <p:nvPr/>
        </p:nvPicPr>
        <p:blipFill>
          <a:blip r:embed="rId10"/>
          <a:srcRect l="0" r="0" t="0" b="0"/>
          <a:stretch/>
        </p:blipFill>
        <p:spPr>
          <a:xfrm>
            <a:off x="6788116" y="2671586"/>
            <a:ext cx="19050" cy="310828"/>
          </a:xfrm>
          <a:prstGeom prst="rect">
            <a:avLst/>
          </a:prstGeom>
        </p:spPr>
      </p:pic>
      <p:sp>
        <p:nvSpPr>
          <p:cNvPr id="47" name="Shape 35"/>
          <p:cNvSpPr/>
          <p:nvPr/>
        </p:nvSpPr>
        <p:spPr>
          <a:xfrm>
            <a:off x="5979375" y="1944932"/>
            <a:ext cx="396776" cy="174575"/>
          </a:xfrm>
          <a:prstGeom prst="roundRect">
            <a:avLst>
              <a:gd name="adj" fmla="val 57576"/>
            </a:avLst>
          </a:prstGeom>
          <a:solidFill>
            <a:srgbClr val="2D4AB4"/>
          </a:solidFill>
          <a:ln w="4144">
            <a:solidFill>
              <a:srgbClr val="2D4AB4"/>
            </a:solidFill>
            <a:prstDash val="solid"/>
          </a:ln>
        </p:spPr>
      </p:sp>
      <p:sp>
        <p:nvSpPr>
          <p:cNvPr id="48" name="Text 36"/>
          <p:cNvSpPr/>
          <p:nvPr/>
        </p:nvSpPr>
        <p:spPr>
          <a:xfrm>
            <a:off x="6049175" y="1979833"/>
            <a:ext cx="257175" cy="1047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783"/>
              </a:lnSpc>
              <a:buNone/>
            </a:pPr>
            <a:r>
              <a:rPr lang="en-US" sz="522" b="1" dirty="0">
                <a:solidFill>
                  <a:srgbClr val="FFFFFF">
                    <a:alpha val="99000"/>
                  </a:srgbClr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jamjam</a:t>
            </a:r>
            <a:endParaRPr lang="en-US" sz="522" dirty="0"/>
          </a:p>
        </p:txBody>
      </p:sp>
      <p:pic>
        <p:nvPicPr>
          <p:cNvPr id="49" name="Image 10" descr="preencoded.png">    </p:cNvPr>
          <p:cNvPicPr>
            <a:picLocks noChangeAspect="1"/>
          </p:cNvPicPr>
          <p:nvPr/>
        </p:nvPicPr>
        <p:blipFill>
          <a:blip r:embed="rId11"/>
          <a:srcRect l="0" r="0" t="0" b="0"/>
          <a:stretch/>
        </p:blipFill>
        <p:spPr>
          <a:xfrm>
            <a:off x="6177762" y="2148083"/>
            <a:ext cx="629403" cy="310828"/>
          </a:xfrm>
          <a:prstGeom prst="rect">
            <a:avLst/>
          </a:prstGeom>
        </p:spPr>
      </p:pic>
      <p:sp>
        <p:nvSpPr>
          <p:cNvPr id="50" name="Shape 37"/>
          <p:cNvSpPr/>
          <p:nvPr/>
        </p:nvSpPr>
        <p:spPr>
          <a:xfrm>
            <a:off x="5996825" y="2468435"/>
            <a:ext cx="363438" cy="174575"/>
          </a:xfrm>
          <a:prstGeom prst="roundRect">
            <a:avLst>
              <a:gd name="adj" fmla="val 57576"/>
            </a:avLst>
          </a:prstGeom>
          <a:solidFill>
            <a:srgbClr val="FFFFFF"/>
          </a:solidFill>
          <a:ln w="4144">
            <a:solidFill>
              <a:srgbClr val="7F7F7F"/>
            </a:solidFill>
            <a:prstDash val="solid"/>
          </a:ln>
        </p:spPr>
      </p:sp>
      <p:sp>
        <p:nvSpPr>
          <p:cNvPr id="51" name="Text 38"/>
          <p:cNvSpPr/>
          <p:nvPr/>
        </p:nvSpPr>
        <p:spPr>
          <a:xfrm>
            <a:off x="6066625" y="2503336"/>
            <a:ext cx="223838" cy="1047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783"/>
              </a:lnSpc>
              <a:buNone/>
            </a:pPr>
            <a:r>
              <a:rPr lang="en-US" sz="522" dirty="0">
                <a:solidFill>
                  <a:srgbClr val="666666">
                    <a:alpha val="99000"/>
                  </a:srgbClr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leanna</a:t>
            </a:r>
            <a:endParaRPr lang="en-US" sz="522" dirty="0"/>
          </a:p>
        </p:txBody>
      </p:sp>
      <p:pic>
        <p:nvPicPr>
          <p:cNvPr id="52" name="Image 11" descr="preencoded.png">    </p:cNvPr>
          <p:cNvPicPr>
            <a:picLocks noChangeAspect="1"/>
          </p:cNvPicPr>
          <p:nvPr/>
        </p:nvPicPr>
        <p:blipFill>
          <a:blip r:embed="rId12"/>
          <a:srcRect l="0" r="0" t="0" b="0"/>
          <a:stretch/>
        </p:blipFill>
        <p:spPr>
          <a:xfrm>
            <a:off x="6177762" y="2136177"/>
            <a:ext cx="9525" cy="325115"/>
          </a:xfrm>
          <a:prstGeom prst="rect">
            <a:avLst/>
          </a:prstGeom>
        </p:spPr>
      </p:pic>
      <p:pic>
        <p:nvPicPr>
          <p:cNvPr id="53" name="Image 12" descr="preencoded.png">    </p:cNvPr>
          <p:cNvPicPr>
            <a:picLocks noChangeAspect="1"/>
          </p:cNvPicPr>
          <p:nvPr/>
        </p:nvPicPr>
        <p:blipFill>
          <a:blip r:embed="rId13"/>
          <a:srcRect l="0" r="0" t="0" b="0"/>
          <a:stretch/>
        </p:blipFill>
        <p:spPr>
          <a:xfrm>
            <a:off x="5559865" y="2659680"/>
            <a:ext cx="628204" cy="325115"/>
          </a:xfrm>
          <a:prstGeom prst="rect">
            <a:avLst/>
          </a:prstGeom>
        </p:spPr>
      </p:pic>
      <p:sp>
        <p:nvSpPr>
          <p:cNvPr id="54" name="Shape 39"/>
          <p:cNvSpPr/>
          <p:nvPr/>
        </p:nvSpPr>
        <p:spPr>
          <a:xfrm>
            <a:off x="6005550" y="2991938"/>
            <a:ext cx="349151" cy="174575"/>
          </a:xfrm>
          <a:prstGeom prst="roundRect">
            <a:avLst>
              <a:gd name="adj" fmla="val 57576"/>
            </a:avLst>
          </a:prstGeom>
          <a:solidFill>
            <a:srgbClr val="FFFFFF"/>
          </a:solidFill>
          <a:ln w="4144">
            <a:solidFill>
              <a:srgbClr val="7F7F7F"/>
            </a:solidFill>
            <a:prstDash val="solid"/>
          </a:ln>
        </p:spPr>
      </p:sp>
      <p:sp>
        <p:nvSpPr>
          <p:cNvPr id="55" name="Text 40"/>
          <p:cNvSpPr/>
          <p:nvPr/>
        </p:nvSpPr>
        <p:spPr>
          <a:xfrm>
            <a:off x="6075350" y="3026839"/>
            <a:ext cx="209550" cy="1047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783"/>
              </a:lnSpc>
              <a:buNone/>
            </a:pPr>
            <a:r>
              <a:rPr lang="en-US" sz="522" dirty="0">
                <a:solidFill>
                  <a:srgbClr val="666666">
                    <a:alpha val="99000"/>
                  </a:srgbClr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ubean</a:t>
            </a:r>
            <a:endParaRPr lang="en-US" sz="522" dirty="0"/>
          </a:p>
        </p:txBody>
      </p:sp>
      <p:sp>
        <p:nvSpPr>
          <p:cNvPr id="56" name="Shape 41"/>
          <p:cNvSpPr/>
          <p:nvPr/>
        </p:nvSpPr>
        <p:spPr>
          <a:xfrm>
            <a:off x="6009912" y="3515441"/>
            <a:ext cx="339626" cy="174575"/>
          </a:xfrm>
          <a:prstGeom prst="roundRect">
            <a:avLst>
              <a:gd name="adj" fmla="val 57576"/>
            </a:avLst>
          </a:prstGeom>
          <a:solidFill>
            <a:srgbClr val="FFFFFF"/>
          </a:solidFill>
          <a:ln w="4144">
            <a:solidFill>
              <a:srgbClr val="7F7F7F"/>
            </a:solidFill>
            <a:prstDash val="solid"/>
          </a:ln>
        </p:spPr>
      </p:sp>
      <p:sp>
        <p:nvSpPr>
          <p:cNvPr id="57" name="Text 42"/>
          <p:cNvSpPr/>
          <p:nvPr/>
        </p:nvSpPr>
        <p:spPr>
          <a:xfrm>
            <a:off x="6079713" y="3550341"/>
            <a:ext cx="200025" cy="1047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783"/>
              </a:lnSpc>
              <a:buNone/>
            </a:pPr>
            <a:r>
              <a:rPr lang="en-US" sz="522" dirty="0">
                <a:solidFill>
                  <a:srgbClr val="666666">
                    <a:alpha val="99000"/>
                  </a:srgbClr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katlyn</a:t>
            </a:r>
            <a:endParaRPr lang="en-US" sz="522" dirty="0"/>
          </a:p>
        </p:txBody>
      </p:sp>
      <p:sp>
        <p:nvSpPr>
          <p:cNvPr id="58" name="Text 43"/>
          <p:cNvSpPr/>
          <p:nvPr/>
        </p:nvSpPr>
        <p:spPr>
          <a:xfrm>
            <a:off x="6079713" y="3724842"/>
            <a:ext cx="195263" cy="904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653"/>
              </a:lnSpc>
              <a:buNone/>
            </a:pPr>
            <a:r>
              <a:rPr lang="en-US" sz="457" b="1" dirty="0">
                <a:solidFill>
                  <a:srgbClr val="2D4AB4">
                    <a:alpha val="99000"/>
                  </a:srgbClr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Switch</a:t>
            </a:r>
            <a:endParaRPr lang="en-US" sz="457" dirty="0"/>
          </a:p>
        </p:txBody>
      </p:sp>
      <p:sp>
        <p:nvSpPr>
          <p:cNvPr id="59" name="Text 44"/>
          <p:cNvSpPr/>
          <p:nvPr/>
        </p:nvSpPr>
        <p:spPr>
          <a:xfrm>
            <a:off x="7288132" y="3201339"/>
            <a:ext cx="195263" cy="904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653"/>
              </a:lnSpc>
              <a:buNone/>
            </a:pPr>
            <a:r>
              <a:rPr lang="en-US" sz="457" b="1" dirty="0">
                <a:solidFill>
                  <a:srgbClr val="2D4AB4">
                    <a:alpha val="99000"/>
                  </a:srgbClr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Switch</a:t>
            </a:r>
            <a:endParaRPr lang="en-US" sz="457" dirty="0"/>
          </a:p>
        </p:txBody>
      </p:sp>
      <p:sp>
        <p:nvSpPr>
          <p:cNvPr id="60" name="Text 45"/>
          <p:cNvSpPr/>
          <p:nvPr/>
        </p:nvSpPr>
        <p:spPr>
          <a:xfrm>
            <a:off x="5464597" y="3201339"/>
            <a:ext cx="195263" cy="904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653"/>
              </a:lnSpc>
              <a:buNone/>
            </a:pPr>
            <a:r>
              <a:rPr lang="en-US" sz="457" b="1" dirty="0">
                <a:solidFill>
                  <a:srgbClr val="2D4AB4">
                    <a:alpha val="99000"/>
                  </a:srgbClr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Switch</a:t>
            </a:r>
            <a:endParaRPr lang="en-US" sz="457" dirty="0"/>
          </a:p>
        </p:txBody>
      </p:sp>
      <p:pic>
        <p:nvPicPr>
          <p:cNvPr id="61" name="Image 13" descr="preencoded.png">    </p:cNvPr>
          <p:cNvPicPr>
            <a:picLocks noChangeAspect="1"/>
          </p:cNvPicPr>
          <p:nvPr/>
        </p:nvPicPr>
        <p:blipFill>
          <a:blip r:embed="rId14"/>
          <a:srcRect l="0" r="0" t="0" b="0"/>
          <a:stretch/>
        </p:blipFill>
        <p:spPr>
          <a:xfrm>
            <a:off x="6178544" y="2659680"/>
            <a:ext cx="9525" cy="325115"/>
          </a:xfrm>
          <a:prstGeom prst="rect">
            <a:avLst/>
          </a:prstGeom>
        </p:spPr>
      </p:pic>
      <p:pic>
        <p:nvPicPr>
          <p:cNvPr id="62" name="Image 14" descr="preencoded.png">    </p:cNvPr>
          <p:cNvPicPr>
            <a:picLocks noChangeAspect="1"/>
          </p:cNvPicPr>
          <p:nvPr/>
        </p:nvPicPr>
        <p:blipFill>
          <a:blip r:embed="rId15"/>
          <a:srcRect l="0" r="0" t="0" b="0"/>
          <a:stretch/>
        </p:blipFill>
        <p:spPr>
          <a:xfrm>
            <a:off x="6179725" y="3183182"/>
            <a:ext cx="9525" cy="325115"/>
          </a:xfrm>
          <a:prstGeom prst="rect">
            <a:avLst/>
          </a:prstGeom>
        </p:spPr>
      </p:pic>
      <p:sp>
        <p:nvSpPr>
          <p:cNvPr id="63" name="Shape 46"/>
          <p:cNvSpPr/>
          <p:nvPr/>
        </p:nvSpPr>
        <p:spPr>
          <a:xfrm>
            <a:off x="7091818" y="1556668"/>
            <a:ext cx="623701" cy="174575"/>
          </a:xfrm>
          <a:prstGeom prst="roundRect">
            <a:avLst>
              <a:gd name="adj" fmla="val 4793167"/>
            </a:avLst>
          </a:prstGeom>
          <a:solidFill>
            <a:srgbClr val="FFFFFF"/>
          </a:solidFill>
          <a:ln w="4144">
            <a:solidFill>
              <a:srgbClr val="B4B1AD"/>
            </a:solidFill>
            <a:prstDash val="solid"/>
          </a:ln>
        </p:spPr>
      </p:sp>
      <p:sp>
        <p:nvSpPr>
          <p:cNvPr id="64" name="Text 47"/>
          <p:cNvSpPr/>
          <p:nvPr/>
        </p:nvSpPr>
        <p:spPr>
          <a:xfrm>
            <a:off x="7161619" y="1591568"/>
            <a:ext cx="361950" cy="1047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783"/>
              </a:lnSpc>
              <a:buNone/>
            </a:pPr>
            <a:r>
              <a:rPr lang="en-US" sz="522" b="1" dirty="0">
                <a:solidFill>
                  <a:srgbClr val="1B1B1B">
                    <a:alpha val="99000"/>
                  </a:srgbClr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Chain Map</a:t>
            </a:r>
            <a:endParaRPr lang="en-US" sz="522" dirty="0"/>
          </a:p>
        </p:txBody>
      </p:sp>
      <p:pic>
        <p:nvPicPr>
          <p:cNvPr id="65" name="Image 15" descr="preencoded.png">    </p:cNvPr>
          <p:cNvPicPr>
            <a:picLocks noChangeAspect="1"/>
          </p:cNvPicPr>
          <p:nvPr/>
        </p:nvPicPr>
        <p:blipFill>
          <a:blip r:embed="rId16"/>
          <a:srcRect l="0" r="0" t="0" b="0"/>
          <a:stretch/>
        </p:blipFill>
        <p:spPr>
          <a:xfrm>
            <a:off x="7558469" y="1591605"/>
            <a:ext cx="104701" cy="104701"/>
          </a:xfrm>
          <a:prstGeom prst="rect">
            <a:avLst/>
          </a:prstGeom>
        </p:spPr>
      </p:pic>
      <p:pic>
        <p:nvPicPr>
          <p:cNvPr id="66" name="Image 16" descr="preencoded.png">    </p:cNvPr>
          <p:cNvPicPr>
            <a:picLocks noChangeAspect="1"/>
          </p:cNvPicPr>
          <p:nvPr/>
        </p:nvPicPr>
        <p:blipFill>
          <a:blip r:embed="rId17"/>
          <a:srcRect l="0" r="0" t="0" b="0"/>
          <a:stretch/>
        </p:blipFill>
        <p:spPr>
          <a:xfrm>
            <a:off x="7711297" y="1137865"/>
            <a:ext cx="474464" cy="174575"/>
          </a:xfrm>
          <a:prstGeom prst="rect">
            <a:avLst/>
          </a:prstGeom>
        </p:spPr>
      </p:pic>
      <p:pic>
        <p:nvPicPr>
          <p:cNvPr id="67" name="Image 17" descr="preencoded.png">    </p:cNvPr>
          <p:cNvPicPr>
            <a:picLocks noChangeAspect="1"/>
          </p:cNvPicPr>
          <p:nvPr/>
        </p:nvPicPr>
        <p:blipFill>
          <a:blip r:embed="rId18"/>
          <a:srcRect l="0" r="0" t="0" b="0"/>
          <a:stretch/>
        </p:blipFill>
        <p:spPr>
          <a:xfrm>
            <a:off x="3824288" y="681736"/>
            <a:ext cx="4467225" cy="318464"/>
          </a:xfrm>
          <a:prstGeom prst="rect">
            <a:avLst/>
          </a:prstGeom>
        </p:spPr>
      </p:pic>
      <p:pic>
        <p:nvPicPr>
          <p:cNvPr id="68" name="Image 18" descr="preencoded.png">    </p:cNvPr>
          <p:cNvPicPr>
            <a:picLocks noChangeAspect="1"/>
          </p:cNvPicPr>
          <p:nvPr/>
        </p:nvPicPr>
        <p:blipFill>
          <a:blip r:embed="rId19"/>
          <a:srcRect l="0" r="0" t="0" b="0"/>
          <a:stretch/>
        </p:blipFill>
        <p:spPr>
          <a:xfrm>
            <a:off x="3824288" y="614363"/>
            <a:ext cx="4467225" cy="105538"/>
          </a:xfrm>
          <a:prstGeom prst="rect">
            <a:avLst/>
          </a:prstGeom>
        </p:spPr>
      </p:pic>
      <p:pic>
        <p:nvPicPr>
          <p:cNvPr id="69" name="Image 19" descr="preencoded.png">    </p:cNvPr>
          <p:cNvPicPr>
            <a:picLocks noChangeAspect="1"/>
          </p:cNvPicPr>
          <p:nvPr/>
        </p:nvPicPr>
        <p:blipFill>
          <a:blip r:embed="rId20"/>
          <a:srcRect l="0" r="0" t="0" b="26001"/>
          <a:stretch/>
        </p:blipFill>
        <p:spPr>
          <a:xfrm>
            <a:off x="3562536" y="365699"/>
            <a:ext cx="4995090" cy="4777801"/>
          </a:xfrm>
          <a:prstGeom prst="rect">
            <a:avLst/>
          </a:prstGeom>
        </p:spPr>
      </p:pic>
      <p:pic>
        <p:nvPicPr>
          <p:cNvPr id="70" name="Image 20" descr="preencoded.png">    </p:cNvPr>
          <p:cNvPicPr>
            <a:picLocks noChangeAspect="1"/>
          </p:cNvPicPr>
          <p:nvPr/>
        </p:nvPicPr>
        <p:blipFill>
          <a:blip r:embed="rId21"/>
          <a:srcRect l="0" r="94318" t="0" b="185"/>
          <a:stretch/>
        </p:blipFill>
        <p:spPr>
          <a:xfrm>
            <a:off x="9315450" y="-9525"/>
            <a:ext cx="95250" cy="5143500"/>
          </a:xfrm>
          <a:prstGeom prst="rect">
            <a:avLst/>
          </a:prstGeom>
        </p:spPr>
      </p:pic>
      <p:pic>
        <p:nvPicPr>
          <p:cNvPr id="71" name="Image 21" descr="preencoded.png">    </p:cNvPr>
          <p:cNvPicPr>
            <a:picLocks noChangeAspect="1"/>
          </p:cNvPicPr>
          <p:nvPr/>
        </p:nvPicPr>
        <p:blipFill>
          <a:blip r:embed="rId22"/>
          <a:srcRect l="0" r="92490" t="0" b="0"/>
          <a:stretch/>
        </p:blipFill>
        <p:spPr>
          <a:xfrm>
            <a:off x="-1381125" y="0"/>
            <a:ext cx="90488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DF9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825692" y="609600"/>
            <a:ext cx="4468117" cy="5960398"/>
          </a:xfrm>
          <a:prstGeom prst="rect">
            <a:avLst/>
          </a:prstGeom>
          <a:noFill/>
          <a:ln/>
        </p:spPr>
      </p:sp>
      <p:sp>
        <p:nvSpPr>
          <p:cNvPr id="3" name="Shape 1"/>
          <p:cNvSpPr/>
          <p:nvPr/>
        </p:nvSpPr>
        <p:spPr>
          <a:xfrm rot="0">
            <a:off x="3825692" y="609600"/>
            <a:ext cx="4468117" cy="5960398"/>
          </a:xfrm>
          <a:prstGeom prst="rect">
            <a:avLst/>
          </a:prstGeom>
          <a:solidFill>
            <a:srgbClr val="FDF9F4"/>
          </a:solidFill>
          <a:ln/>
        </p:spPr>
      </p:sp>
      <p:sp>
        <p:nvSpPr>
          <p:cNvPr id="4" name="Text 2"/>
          <p:cNvSpPr/>
          <p:nvPr/>
        </p:nvSpPr>
        <p:spPr>
          <a:xfrm rot="0">
            <a:off x="5523058" y="1168115"/>
            <a:ext cx="1057275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1044"/>
              </a:lnSpc>
              <a:buNone/>
            </a:pPr>
            <a:r>
              <a:rPr lang="en-US" sz="783" b="1" dirty="0">
                <a:solidFill>
                  <a:srgbClr val="1B1B1B">
                    <a:alpha val="99000"/>
                  </a:srgbClr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The Key in the Vines</a:t>
            </a:r>
            <a:endParaRPr lang="en-US" sz="783" dirty="0"/>
          </a:p>
        </p:txBody>
      </p:sp>
      <p:sp>
        <p:nvSpPr>
          <p:cNvPr id="5" name="Shape 3"/>
          <p:cNvSpPr/>
          <p:nvPr/>
        </p:nvSpPr>
        <p:spPr>
          <a:xfrm rot="0">
            <a:off x="4401666" y="1517187"/>
            <a:ext cx="3084920" cy="2706482"/>
          </a:xfrm>
          <a:prstGeom prst="rect">
            <a:avLst/>
          </a:prstGeom>
          <a:noFill/>
          <a:ln/>
        </p:spPr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4401666" y="1517187"/>
            <a:ext cx="3084920" cy="925468"/>
          </a:xfrm>
          <a:prstGeom prst="rect">
            <a:avLst/>
          </a:prstGeom>
        </p:spPr>
      </p:pic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rcRect l="0" r="0" t="0" b="0"/>
          <a:stretch/>
        </p:blipFill>
        <p:spPr>
          <a:xfrm>
            <a:off x="4401666" y="2512469"/>
            <a:ext cx="3084920" cy="715918"/>
          </a:xfrm>
          <a:prstGeom prst="rect">
            <a:avLst/>
          </a:prstGeom>
        </p:spPr>
      </p:pic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rcRect l="0" r="0" t="0" b="0"/>
          <a:stretch/>
        </p:blipFill>
        <p:spPr>
          <a:xfrm>
            <a:off x="4401666" y="3298201"/>
            <a:ext cx="3084920" cy="925468"/>
          </a:xfrm>
          <a:prstGeom prst="rect">
            <a:avLst/>
          </a:prstGeom>
        </p:spPr>
      </p:pic>
      <p:pic>
        <p:nvPicPr>
          <p:cNvPr id="9" name="Image 3" descr="preencoded.png">    </p:cNvPr>
          <p:cNvPicPr>
            <a:picLocks noChangeAspect="1"/>
          </p:cNvPicPr>
          <p:nvPr/>
        </p:nvPicPr>
        <p:blipFill>
          <a:blip r:embed="rId4"/>
          <a:srcRect l="0" r="0" t="0" b="54761"/>
          <a:stretch/>
        </p:blipFill>
        <p:spPr>
          <a:xfrm>
            <a:off x="3825692" y="3965052"/>
            <a:ext cx="4468117" cy="1178448"/>
          </a:xfrm>
          <a:prstGeom prst="rect">
            <a:avLst/>
          </a:prstGeom>
        </p:spPr>
      </p:pic>
      <p:pic>
        <p:nvPicPr>
          <p:cNvPr id="10" name="Image 4" descr="preencoded.png">    </p:cNvPr>
          <p:cNvPicPr>
            <a:picLocks noChangeAspect="1"/>
          </p:cNvPicPr>
          <p:nvPr/>
        </p:nvPicPr>
        <p:blipFill>
          <a:blip r:embed="rId5"/>
          <a:srcRect l="0" r="0" t="0" b="0"/>
          <a:stretch/>
        </p:blipFill>
        <p:spPr>
          <a:xfrm>
            <a:off x="3825692" y="714322"/>
            <a:ext cx="4468117" cy="318528"/>
          </a:xfrm>
          <a:prstGeom prst="rect">
            <a:avLst/>
          </a:prstGeom>
        </p:spPr>
      </p:pic>
      <p:pic>
        <p:nvPicPr>
          <p:cNvPr id="11" name="Image 5" descr="preencoded.png">    </p:cNvPr>
          <p:cNvPicPr>
            <a:picLocks noChangeAspect="1"/>
          </p:cNvPicPr>
          <p:nvPr/>
        </p:nvPicPr>
        <p:blipFill>
          <a:blip r:embed="rId6"/>
          <a:srcRect l="0" r="0" t="0" b="0"/>
          <a:stretch/>
        </p:blipFill>
        <p:spPr>
          <a:xfrm>
            <a:off x="3825692" y="609600"/>
            <a:ext cx="4468117" cy="95995"/>
          </a:xfrm>
          <a:prstGeom prst="rect">
            <a:avLst/>
          </a:prstGeom>
        </p:spPr>
      </p:pic>
      <p:pic>
        <p:nvPicPr>
          <p:cNvPr id="12" name="Image 6" descr="preencoded.png">    </p:cNvPr>
          <p:cNvPicPr>
            <a:picLocks noChangeAspect="1"/>
          </p:cNvPicPr>
          <p:nvPr/>
        </p:nvPicPr>
        <p:blipFill>
          <a:blip r:embed="rId7"/>
          <a:srcRect l="0" r="0" t="0" b="25941"/>
          <a:stretch/>
        </p:blipFill>
        <p:spPr>
          <a:xfrm>
            <a:off x="3563875" y="360887"/>
            <a:ext cx="4996086" cy="4782613"/>
          </a:xfrm>
          <a:prstGeom prst="rect">
            <a:avLst/>
          </a:prstGeom>
        </p:spPr>
      </p:pic>
      <p:sp>
        <p:nvSpPr>
          <p:cNvPr id="13" name="Text 4"/>
          <p:cNvSpPr/>
          <p:nvPr/>
        </p:nvSpPr>
        <p:spPr>
          <a:xfrm>
            <a:off x="590550" y="2042035"/>
            <a:ext cx="2700338" cy="1447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5417"/>
              </a:lnSpc>
              <a:buNone/>
            </a:pPr>
            <a:r>
              <a:rPr lang="en-US" sz="4514" b="1" spc="-90" kern="0" dirty="0">
                <a:solidFill>
                  <a:srgbClr val="2D4AB4">
                    <a:alpha val="99000"/>
                  </a:srgbClr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Public Projects</a:t>
            </a:r>
            <a:endParaRPr lang="en-US" sz="4514" dirty="0"/>
          </a:p>
        </p:txBody>
      </p:sp>
      <p:sp>
        <p:nvSpPr>
          <p:cNvPr id="14" name="Text 5"/>
          <p:cNvSpPr/>
          <p:nvPr/>
        </p:nvSpPr>
        <p:spPr>
          <a:xfrm>
            <a:off x="590550" y="1657350"/>
            <a:ext cx="1870625" cy="2714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2031"/>
              </a:lnSpc>
              <a:buNone/>
            </a:pPr>
            <a:r>
              <a:rPr lang="en-US" sz="1693" spc="-34" kern="0" dirty="0">
                <a:solidFill>
                  <a:srgbClr val="2D4AB4">
                    <a:alpha val="99000"/>
                  </a:srgbClr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Inklink Features:</a:t>
            </a:r>
            <a:endParaRPr lang="en-US" sz="1693" dirty="0"/>
          </a:p>
        </p:txBody>
      </p:sp>
      <p:pic>
        <p:nvPicPr>
          <p:cNvPr id="15" name="Image 7" descr="preencoded.png">    </p:cNvPr>
          <p:cNvPicPr>
            <a:picLocks noChangeAspect="1"/>
          </p:cNvPicPr>
          <p:nvPr/>
        </p:nvPicPr>
        <p:blipFill>
          <a:blip r:embed="rId8"/>
          <a:srcRect l="0" r="94318" t="0" b="185"/>
          <a:stretch/>
        </p:blipFill>
        <p:spPr>
          <a:xfrm>
            <a:off x="9315450" y="-9525"/>
            <a:ext cx="95250" cy="5143500"/>
          </a:xfrm>
          <a:prstGeom prst="rect">
            <a:avLst/>
          </a:prstGeom>
        </p:spPr>
      </p:pic>
      <p:pic>
        <p:nvPicPr>
          <p:cNvPr id="16" name="Image 8" descr="preencoded.png">    </p:cNvPr>
          <p:cNvPicPr>
            <a:picLocks noChangeAspect="1"/>
          </p:cNvPicPr>
          <p:nvPr/>
        </p:nvPicPr>
        <p:blipFill>
          <a:blip r:embed="rId9"/>
          <a:srcRect l="0" r="92490" t="0" b="0"/>
          <a:stretch/>
        </p:blipFill>
        <p:spPr>
          <a:xfrm>
            <a:off x="-1381125" y="0"/>
            <a:ext cx="90488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B4B1A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90550" y="633413"/>
            <a:ext cx="3852863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3420"/>
              </a:lnSpc>
              <a:buNone/>
            </a:pPr>
            <a:r>
              <a:rPr lang="en-US" sz="2850" b="1" spc="-57" kern="0" dirty="0">
                <a:solidFill>
                  <a:srgbClr val="2D4AB4">
                    <a:alpha val="99000"/>
                  </a:srgbClr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Chain-Writing</a:t>
            </a:r>
            <a:endParaRPr lang="en-US" sz="2850" dirty="0"/>
          </a:p>
        </p:txBody>
      </p:sp>
      <p:sp>
        <p:nvSpPr>
          <p:cNvPr id="3" name="Text 1"/>
          <p:cNvSpPr/>
          <p:nvPr/>
        </p:nvSpPr>
        <p:spPr>
          <a:xfrm>
            <a:off x="590550" y="442913"/>
            <a:ext cx="1181100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1283"/>
              </a:lnSpc>
              <a:buNone/>
            </a:pPr>
            <a:r>
              <a:rPr lang="en-US" sz="1069" spc="-21" kern="0" dirty="0">
                <a:solidFill>
                  <a:srgbClr val="2D4AB4">
                    <a:alpha val="99000"/>
                  </a:srgbClr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Inklink Features:</a:t>
            </a:r>
            <a:endParaRPr lang="en-US" sz="1069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4120474" y="2561231"/>
            <a:ext cx="781552" cy="900485"/>
          </a:xfrm>
          <a:prstGeom prst="rect">
            <a:avLst/>
          </a:prstGeom>
        </p:spPr>
      </p:pic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rcRect l="0" r="62" t="0" b="0"/>
          <a:stretch/>
        </p:blipFill>
        <p:spPr>
          <a:xfrm>
            <a:off x="-4762" y="1500188"/>
            <a:ext cx="7634074" cy="3642717"/>
          </a:xfrm>
          <a:prstGeom prst="rect">
            <a:avLst/>
          </a:prstGeom>
        </p:spPr>
      </p:pic>
      <p:sp>
        <p:nvSpPr>
          <p:cNvPr id="6" name="Shape 2"/>
          <p:cNvSpPr/>
          <p:nvPr/>
        </p:nvSpPr>
        <p:spPr>
          <a:xfrm>
            <a:off x="3825692" y="5467350"/>
            <a:ext cx="4468117" cy="5960398"/>
          </a:xfrm>
          <a:prstGeom prst="rect">
            <a:avLst/>
          </a:prstGeom>
          <a:noFill/>
          <a:ln/>
        </p:spPr>
      </p:sp>
      <p:sp>
        <p:nvSpPr>
          <p:cNvPr id="7" name="Shape 3"/>
          <p:cNvSpPr/>
          <p:nvPr/>
        </p:nvSpPr>
        <p:spPr>
          <a:xfrm rot="0">
            <a:off x="3825692" y="5467350"/>
            <a:ext cx="4468117" cy="5960398"/>
          </a:xfrm>
          <a:prstGeom prst="rect">
            <a:avLst/>
          </a:prstGeom>
          <a:solidFill>
            <a:srgbClr val="FDF9F4"/>
          </a:solidFill>
          <a:ln/>
        </p:spPr>
      </p:sp>
      <p:sp>
        <p:nvSpPr>
          <p:cNvPr id="8" name="Text 4"/>
          <p:cNvSpPr/>
          <p:nvPr/>
        </p:nvSpPr>
        <p:spPr>
          <a:xfrm rot="0">
            <a:off x="5523058" y="6025865"/>
            <a:ext cx="1057275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1044"/>
              </a:lnSpc>
              <a:buNone/>
            </a:pPr>
            <a:r>
              <a:rPr lang="en-US" sz="783" b="1" dirty="0">
                <a:solidFill>
                  <a:srgbClr val="1B1B1B">
                    <a:alpha val="99000"/>
                  </a:srgbClr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The Key in the Vines</a:t>
            </a:r>
            <a:endParaRPr lang="en-US" sz="783" dirty="0"/>
          </a:p>
        </p:txBody>
      </p:sp>
      <p:sp>
        <p:nvSpPr>
          <p:cNvPr id="9" name="Shape 5"/>
          <p:cNvSpPr/>
          <p:nvPr/>
        </p:nvSpPr>
        <p:spPr>
          <a:xfrm rot="0">
            <a:off x="4401666" y="6374936"/>
            <a:ext cx="3084920" cy="2706482"/>
          </a:xfrm>
          <a:prstGeom prst="rect">
            <a:avLst/>
          </a:prstGeom>
          <a:noFill/>
          <a:ln/>
        </p:spPr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B4B1A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90550" y="633413"/>
            <a:ext cx="3852863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3420"/>
              </a:lnSpc>
              <a:buNone/>
            </a:pPr>
            <a:r>
              <a:rPr lang="en-US" sz="2850" b="1" spc="-57" kern="0" dirty="0">
                <a:solidFill>
                  <a:srgbClr val="2D4AB4">
                    <a:alpha val="99000"/>
                  </a:srgbClr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Chain-Writing</a:t>
            </a:r>
            <a:endParaRPr lang="en-US" sz="2850" dirty="0"/>
          </a:p>
        </p:txBody>
      </p:sp>
      <p:sp>
        <p:nvSpPr>
          <p:cNvPr id="3" name="Text 1"/>
          <p:cNvSpPr/>
          <p:nvPr/>
        </p:nvSpPr>
        <p:spPr>
          <a:xfrm>
            <a:off x="590550" y="442913"/>
            <a:ext cx="1181100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1283"/>
              </a:lnSpc>
              <a:buNone/>
            </a:pPr>
            <a:r>
              <a:rPr lang="en-US" sz="1069" spc="-21" kern="0" dirty="0">
                <a:solidFill>
                  <a:srgbClr val="2D4AB4">
                    <a:alpha val="99000"/>
                  </a:srgbClr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Inklink Features:</a:t>
            </a:r>
            <a:endParaRPr lang="en-US" sz="1069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2085975" y="1514475"/>
            <a:ext cx="6562725" cy="2241277"/>
          </a:xfrm>
          <a:prstGeom prst="rect">
            <a:avLst/>
          </a:prstGeom>
        </p:spPr>
      </p:pic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rcRect l="0" r="0" t="0" b="0"/>
          <a:stretch/>
        </p:blipFill>
        <p:spPr>
          <a:xfrm>
            <a:off x="2886075" y="3333750"/>
            <a:ext cx="547688" cy="631031"/>
          </a:xfrm>
          <a:prstGeom prst="rect">
            <a:avLst/>
          </a:prstGeom>
        </p:spPr>
      </p:pic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/>
          <a:srcRect l="0" r="89" t="0" b="0"/>
          <a:stretch/>
        </p:blipFill>
        <p:spPr>
          <a:xfrm>
            <a:off x="-4762" y="2590205"/>
            <a:ext cx="5348288" cy="25527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B4B1A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rcRect l="0" r="89" t="0" b="0"/>
          <a:stretch/>
        </p:blipFill>
        <p:spPr>
          <a:xfrm>
            <a:off x="-4762" y="2590205"/>
            <a:ext cx="5348288" cy="25527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rcRect l="0" r="-4236" t="0" b="29838"/>
          <a:stretch/>
        </p:blipFill>
        <p:spPr>
          <a:xfrm>
            <a:off x="2085975" y="-862012"/>
            <a:ext cx="6562725" cy="1198289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rcRect l="0" r="0" t="0" b="0"/>
          <a:stretch/>
        </p:blipFill>
        <p:spPr>
          <a:xfrm>
            <a:off x="428625" y="3971925"/>
            <a:ext cx="800100" cy="496003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rcRect l="0" r="0" t="0" b="0"/>
          <a:stretch/>
        </p:blipFill>
        <p:spPr>
          <a:xfrm>
            <a:off x="2085975" y="1214438"/>
            <a:ext cx="6599597" cy="2841352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B4B1A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2085975" y="1214438"/>
            <a:ext cx="6599597" cy="2841352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rcRect l="0" r="-4236" t="0" b="29838"/>
          <a:stretch/>
        </p:blipFill>
        <p:spPr>
          <a:xfrm>
            <a:off x="2085975" y="-862012"/>
            <a:ext cx="6562725" cy="1198289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rcRect l="0" r="89" t="0" b="0"/>
          <a:stretch/>
        </p:blipFill>
        <p:spPr>
          <a:xfrm>
            <a:off x="-4762" y="2276475"/>
            <a:ext cx="5348288" cy="286702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B4B1A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2085975" y="941114"/>
            <a:ext cx="6588956" cy="374146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rcRect l="0" r="89" t="0" b="0"/>
          <a:stretch/>
        </p:blipFill>
        <p:spPr>
          <a:xfrm>
            <a:off x="-4762" y="2195513"/>
            <a:ext cx="5348288" cy="2947988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rcRect l="0" r="-4236" t="0" b="80868"/>
          <a:stretch/>
        </p:blipFill>
        <p:spPr>
          <a:xfrm>
            <a:off x="2085975" y="-1733550"/>
            <a:ext cx="6562725" cy="326752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rcRect l="0" r="-4822" t="0" b="58398"/>
          <a:stretch/>
        </p:blipFill>
        <p:spPr>
          <a:xfrm>
            <a:off x="2085975" y="-1700212"/>
            <a:ext cx="6599597" cy="960164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B4B1A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2085975" y="941114"/>
            <a:ext cx="6588956" cy="374146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rcRect l="0" r="89" t="0" b="0"/>
          <a:stretch/>
        </p:blipFill>
        <p:spPr>
          <a:xfrm>
            <a:off x="-4762" y="2195513"/>
            <a:ext cx="5348288" cy="2947988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rcRect l="0" r="1" t="0" b="0"/>
          <a:stretch/>
        </p:blipFill>
        <p:spPr>
          <a:xfrm>
            <a:off x="2147888" y="2500312"/>
            <a:ext cx="442299" cy="662611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rcRect l="0" r="-4822" t="0" b="58398"/>
          <a:stretch/>
        </p:blipFill>
        <p:spPr>
          <a:xfrm>
            <a:off x="2085975" y="-1700212"/>
            <a:ext cx="6599597" cy="960164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B4B1A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2085975" y="941114"/>
            <a:ext cx="6588956" cy="374146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rcRect l="0" r="-4822" t="0" b="58398"/>
          <a:stretch/>
        </p:blipFill>
        <p:spPr>
          <a:xfrm>
            <a:off x="2085975" y="-1700212"/>
            <a:ext cx="6599597" cy="96016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rcRect l="0" r="89" t="0" b="0"/>
          <a:stretch/>
        </p:blipFill>
        <p:spPr>
          <a:xfrm>
            <a:off x="-4762" y="2566988"/>
            <a:ext cx="5348288" cy="2576513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B4B1A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2085975" y="941114"/>
            <a:ext cx="6588956" cy="374146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rcRect l="0" r="-4822" t="0" b="58398"/>
          <a:stretch/>
        </p:blipFill>
        <p:spPr>
          <a:xfrm>
            <a:off x="2085975" y="-1700212"/>
            <a:ext cx="6599597" cy="96016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rcRect l="0" r="89" t="0" b="185"/>
          <a:stretch/>
        </p:blipFill>
        <p:spPr>
          <a:xfrm>
            <a:off x="-4762" y="2571750"/>
            <a:ext cx="5348288" cy="2571750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rcRect l="0" r="0" t="0" b="0"/>
          <a:stretch/>
        </p:blipFill>
        <p:spPr>
          <a:xfrm>
            <a:off x="4572000" y="2571750"/>
            <a:ext cx="762000" cy="762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DF9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990600" y="752475"/>
            <a:ext cx="3757613" cy="3424238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rcRect l="0" r="3952" t="0" b="32632"/>
          <a:stretch/>
        </p:blipFill>
        <p:spPr>
          <a:xfrm>
            <a:off x="-376126" y="4533900"/>
            <a:ext cx="9144000" cy="60960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rcRect l="0" r="-3240" t="0" b="310"/>
          <a:stretch/>
        </p:blipFill>
        <p:spPr>
          <a:xfrm>
            <a:off x="8061220" y="-71437"/>
            <a:ext cx="1116118" cy="4591050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rcRect l="0" r="0" t="0" b="0"/>
          <a:stretch/>
        </p:blipFill>
        <p:spPr>
          <a:xfrm>
            <a:off x="7510462" y="3605213"/>
            <a:ext cx="1242083" cy="1519669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rcRect l="0" r="0" t="0" b="0"/>
          <a:stretch/>
        </p:blipFill>
        <p:spPr>
          <a:xfrm>
            <a:off x="581025" y="609600"/>
            <a:ext cx="2254866" cy="1126108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1333500" y="2157413"/>
            <a:ext cx="2909888" cy="10953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4104"/>
              </a:lnSpc>
              <a:buNone/>
            </a:pPr>
            <a:r>
              <a:rPr lang="en-US" sz="3420" dirty="0">
                <a:solidFill>
                  <a:srgbClr val="2D4AB4">
                    <a:alpha val="99000"/>
                  </a:srgbClr>
                </a:solidFill>
                <a:latin typeface="Zyzol" pitchFamily="34" charset="0"/>
                <a:ea typeface="Zyzol" pitchFamily="34" charset="-122"/>
                <a:cs typeface="Zyzol" pitchFamily="34" charset="-120"/>
              </a:rPr>
              <a:t>But trouble finishing it...</a:t>
            </a:r>
            <a:endParaRPr lang="en-US" sz="3420" dirty="0"/>
          </a:p>
        </p:txBody>
      </p:sp>
      <p:pic>
        <p:nvPicPr>
          <p:cNvPr id="8" name="Image 5" descr="preencoded.png">    </p:cNvPr>
          <p:cNvPicPr>
            <a:picLocks noChangeAspect="1"/>
          </p:cNvPicPr>
          <p:nvPr/>
        </p:nvPicPr>
        <p:blipFill>
          <a:blip r:embed="rId6"/>
          <a:srcRect l="0" r="0" t="0" b="0"/>
          <a:stretch/>
        </p:blipFill>
        <p:spPr>
          <a:xfrm>
            <a:off x="4343400" y="1524231"/>
            <a:ext cx="3148003" cy="3848716"/>
          </a:xfrm>
          <a:prstGeom prst="rect">
            <a:avLst/>
          </a:prstGeom>
        </p:spPr>
      </p:pic>
      <p:sp>
        <p:nvSpPr>
          <p:cNvPr id="9" name="Text 1"/>
          <p:cNvSpPr/>
          <p:nvPr/>
        </p:nvSpPr>
        <p:spPr>
          <a:xfrm>
            <a:off x="585788" y="-1236834"/>
            <a:ext cx="3262313" cy="7334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5472"/>
              </a:lnSpc>
              <a:buNone/>
            </a:pPr>
            <a:r>
              <a:rPr lang="en-US" sz="3420" dirty="0">
                <a:solidFill>
                  <a:srgbClr val="2D4AB4">
                    <a:alpha val="99000"/>
                  </a:srgbClr>
                </a:solidFill>
                <a:latin typeface="Zyzol" pitchFamily="34" charset="0"/>
                <a:ea typeface="Zyzol" pitchFamily="34" charset="-122"/>
                <a:cs typeface="Zyzol" pitchFamily="34" charset="-120"/>
              </a:rPr>
              <a:t>Writer’s block?</a:t>
            </a:r>
            <a:endParaRPr lang="en-US" sz="3420" dirty="0"/>
          </a:p>
        </p:txBody>
      </p:sp>
      <p:sp>
        <p:nvSpPr>
          <p:cNvPr id="10" name="Text 2"/>
          <p:cNvSpPr/>
          <p:nvPr/>
        </p:nvSpPr>
        <p:spPr>
          <a:xfrm>
            <a:off x="5005388" y="-1266825"/>
            <a:ext cx="3757613" cy="7334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5472"/>
              </a:lnSpc>
              <a:buNone/>
            </a:pPr>
            <a:r>
              <a:rPr lang="en-US" sz="3420" dirty="0">
                <a:solidFill>
                  <a:srgbClr val="2D4AB4">
                    <a:alpha val="99000"/>
                  </a:srgbClr>
                </a:solidFill>
                <a:latin typeface="Zyzol" pitchFamily="34" charset="0"/>
                <a:ea typeface="Zyzol" pitchFamily="34" charset="-122"/>
                <a:cs typeface="Zyzol" pitchFamily="34" charset="-120"/>
              </a:rPr>
              <a:t>Procrastination?</a:t>
            </a:r>
            <a:endParaRPr lang="en-US" sz="342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B4B1A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rcRect l="0" r="-4822" t="0" b="58398"/>
          <a:stretch/>
        </p:blipFill>
        <p:spPr>
          <a:xfrm>
            <a:off x="2085975" y="-1700212"/>
            <a:ext cx="6599597" cy="96016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rcRect l="0" r="0" t="0" b="0"/>
          <a:stretch/>
        </p:blipFill>
        <p:spPr>
          <a:xfrm>
            <a:off x="2085975" y="941114"/>
            <a:ext cx="6588956" cy="374146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rcRect l="0" r="0" t="0" b="0"/>
          <a:stretch/>
        </p:blipFill>
        <p:spPr>
          <a:xfrm>
            <a:off x="285750" y="528638"/>
            <a:ext cx="9144000" cy="4648200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rcRect l="0" r="0" t="0" b="0"/>
          <a:stretch/>
        </p:blipFill>
        <p:spPr>
          <a:xfrm>
            <a:off x="0" y="2566988"/>
            <a:ext cx="5353050" cy="2576513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B4B1A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2566988"/>
            <a:ext cx="5353050" cy="2576513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rcRect l="0" r="-4819" t="0" b="43334"/>
          <a:stretch/>
        </p:blipFill>
        <p:spPr>
          <a:xfrm>
            <a:off x="2085975" y="-1352550"/>
            <a:ext cx="6599419" cy="1307827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rcRect l="0" r="0" t="0" b="0"/>
          <a:stretch/>
        </p:blipFill>
        <p:spPr>
          <a:xfrm>
            <a:off x="2085975" y="1322114"/>
            <a:ext cx="6588959" cy="2541314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rcRect l="0" r="0" t="0" b="0"/>
          <a:stretch/>
        </p:blipFill>
        <p:spPr>
          <a:xfrm>
            <a:off x="4586288" y="2571750"/>
            <a:ext cx="762001" cy="762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B4B1A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rcRect l="0" r="-4822" t="0" b="43334"/>
          <a:stretch/>
        </p:blipFill>
        <p:spPr>
          <a:xfrm>
            <a:off x="2085975" y="-1352550"/>
            <a:ext cx="6599596" cy="1307827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rcRect l="0" r="0" t="0" b="0"/>
          <a:stretch/>
        </p:blipFill>
        <p:spPr>
          <a:xfrm>
            <a:off x="2085975" y="1322114"/>
            <a:ext cx="6588959" cy="254131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rcRect l="0" r="0" t="0" b="0"/>
          <a:stretch/>
        </p:blipFill>
        <p:spPr>
          <a:xfrm>
            <a:off x="0" y="2566988"/>
            <a:ext cx="5353050" cy="2576513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B4B1A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rcRect l="0" r="-4822" t="0" b="43334"/>
          <a:stretch/>
        </p:blipFill>
        <p:spPr>
          <a:xfrm>
            <a:off x="2085975" y="-1352550"/>
            <a:ext cx="6599595" cy="1307827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rcRect l="0" r="0" t="0" b="0"/>
          <a:stretch/>
        </p:blipFill>
        <p:spPr>
          <a:xfrm>
            <a:off x="2085975" y="1322114"/>
            <a:ext cx="6588961" cy="2841352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rcRect l="0" r="0" t="0" b="0"/>
          <a:stretch/>
        </p:blipFill>
        <p:spPr>
          <a:xfrm>
            <a:off x="0" y="2566988"/>
            <a:ext cx="5353050" cy="2576513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B4B1A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rcRect l="0" r="-4822" t="0" b="43334"/>
          <a:stretch/>
        </p:blipFill>
        <p:spPr>
          <a:xfrm>
            <a:off x="2085975" y="-1352550"/>
            <a:ext cx="6599595" cy="1307827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rcRect l="0" r="0" t="0" b="0"/>
          <a:stretch/>
        </p:blipFill>
        <p:spPr>
          <a:xfrm>
            <a:off x="2085975" y="1322114"/>
            <a:ext cx="6588961" cy="2841352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rcRect l="0" r="0" t="0" b="71"/>
          <a:stretch/>
        </p:blipFill>
        <p:spPr>
          <a:xfrm>
            <a:off x="0" y="2568811"/>
            <a:ext cx="5353050" cy="2574689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B4B1A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rcRect l="0" r="-4822" t="0" b="43334"/>
          <a:stretch/>
        </p:blipFill>
        <p:spPr>
          <a:xfrm>
            <a:off x="2085975" y="-1352550"/>
            <a:ext cx="6599597" cy="1307827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rcRect l="0" r="0" t="0" b="0"/>
          <a:stretch/>
        </p:blipFill>
        <p:spPr>
          <a:xfrm>
            <a:off x="2085975" y="1322114"/>
            <a:ext cx="6588961" cy="254131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rcRect l="0" r="0" t="0" b="0"/>
          <a:stretch/>
        </p:blipFill>
        <p:spPr>
          <a:xfrm>
            <a:off x="0" y="2043113"/>
            <a:ext cx="5353050" cy="3100388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B4B1A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rcRect l="0" r="-4822" t="0" b="43334"/>
          <a:stretch/>
        </p:blipFill>
        <p:spPr>
          <a:xfrm>
            <a:off x="2085975" y="-1352550"/>
            <a:ext cx="6599597" cy="1307827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rcRect l="0" r="0" t="0" b="0"/>
          <a:stretch/>
        </p:blipFill>
        <p:spPr>
          <a:xfrm>
            <a:off x="2085975" y="1322114"/>
            <a:ext cx="6588961" cy="254131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rcRect l="0" r="0" t="0" b="0"/>
          <a:stretch/>
        </p:blipFill>
        <p:spPr>
          <a:xfrm>
            <a:off x="0" y="2043113"/>
            <a:ext cx="5353050" cy="3100388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DF9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rcRect l="0" r="-4653" t="0" b="89656"/>
          <a:stretch/>
        </p:blipFill>
        <p:spPr>
          <a:xfrm>
            <a:off x="2085975" y="-2152650"/>
            <a:ext cx="6588961" cy="207689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rcRect l="0" r="0" t="0" b="0"/>
          <a:stretch/>
        </p:blipFill>
        <p:spPr>
          <a:xfrm>
            <a:off x="-5353050" y="2043113"/>
            <a:ext cx="5353050" cy="3100388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DF9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4967288" y="2724150"/>
            <a:ext cx="4176712" cy="241935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rcRect l="0" r="227" t="0" b="0"/>
          <a:stretch/>
        </p:blipFill>
        <p:spPr>
          <a:xfrm>
            <a:off x="-9525" y="3119438"/>
            <a:ext cx="4195763" cy="2024062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-14287" y="2009775"/>
            <a:ext cx="4267200" cy="3133725"/>
          </a:xfrm>
          <a:prstGeom prst="rect">
            <a:avLst/>
          </a:prstGeom>
          <a:solidFill>
            <a:srgbClr val="FDF9F4">
              <a:alpha val="80000"/>
            </a:srgbClr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5" name="Text 1"/>
          <p:cNvSpPr/>
          <p:nvPr/>
        </p:nvSpPr>
        <p:spPr>
          <a:xfrm>
            <a:off x="4924425" y="2009775"/>
            <a:ext cx="4267200" cy="3133725"/>
          </a:xfrm>
          <a:prstGeom prst="rect">
            <a:avLst/>
          </a:prstGeom>
          <a:solidFill>
            <a:srgbClr val="FDF9F4">
              <a:alpha val="80000"/>
            </a:srgbClr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6" name="Text 2"/>
          <p:cNvSpPr/>
          <p:nvPr/>
        </p:nvSpPr>
        <p:spPr>
          <a:xfrm>
            <a:off x="590550" y="633413"/>
            <a:ext cx="3852863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3420"/>
              </a:lnSpc>
              <a:buNone/>
            </a:pPr>
            <a:r>
              <a:rPr lang="en-US" sz="2850" b="1" spc="-57" kern="0" dirty="0">
                <a:solidFill>
                  <a:srgbClr val="2D4AB4">
                    <a:alpha val="99000"/>
                  </a:srgbClr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Chain-Writing</a:t>
            </a:r>
            <a:endParaRPr lang="en-US" sz="2850" dirty="0"/>
          </a:p>
        </p:txBody>
      </p:sp>
      <p:sp>
        <p:nvSpPr>
          <p:cNvPr id="7" name="Text 3"/>
          <p:cNvSpPr/>
          <p:nvPr/>
        </p:nvSpPr>
        <p:spPr>
          <a:xfrm>
            <a:off x="590550" y="442913"/>
            <a:ext cx="1181100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1283"/>
              </a:lnSpc>
              <a:buNone/>
            </a:pPr>
            <a:r>
              <a:rPr lang="en-US" sz="1069" spc="-21" kern="0" dirty="0">
                <a:solidFill>
                  <a:srgbClr val="2D4AB4">
                    <a:alpha val="99000"/>
                  </a:srgbClr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Inklink Features:</a:t>
            </a:r>
            <a:endParaRPr lang="en-US" sz="1069" dirty="0"/>
          </a:p>
        </p:txBody>
      </p:sp>
      <p:sp>
        <p:nvSpPr>
          <p:cNvPr id="8" name="Shape 4"/>
          <p:cNvSpPr/>
          <p:nvPr/>
        </p:nvSpPr>
        <p:spPr>
          <a:xfrm>
            <a:off x="3633788" y="5424488"/>
            <a:ext cx="4467225" cy="5959208"/>
          </a:xfrm>
          <a:prstGeom prst="rect">
            <a:avLst/>
          </a:prstGeom>
          <a:noFill/>
          <a:ln/>
        </p:spPr>
      </p:sp>
      <p:sp>
        <p:nvSpPr>
          <p:cNvPr id="9" name="Shape 5"/>
          <p:cNvSpPr/>
          <p:nvPr/>
        </p:nvSpPr>
        <p:spPr>
          <a:xfrm>
            <a:off x="3633788" y="5424488"/>
            <a:ext cx="4467225" cy="5959208"/>
          </a:xfrm>
          <a:prstGeom prst="rect">
            <a:avLst/>
          </a:prstGeom>
          <a:solidFill>
            <a:srgbClr val="FDF9F4"/>
          </a:solidFill>
          <a:ln/>
        </p:spPr>
      </p:sp>
      <p:sp>
        <p:nvSpPr>
          <p:cNvPr id="10" name="Text 6"/>
          <p:cNvSpPr/>
          <p:nvPr/>
        </p:nvSpPr>
        <p:spPr>
          <a:xfrm>
            <a:off x="5247922" y="5982891"/>
            <a:ext cx="1233488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1044"/>
              </a:lnSpc>
              <a:buNone/>
            </a:pPr>
            <a:r>
              <a:rPr lang="en-US" sz="783" b="1" dirty="0">
                <a:solidFill>
                  <a:srgbClr val="1B1B1B">
                    <a:alpha val="99000"/>
                  </a:srgbClr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The Pickle and the Frog</a:t>
            </a:r>
            <a:endParaRPr lang="en-US" sz="783" dirty="0"/>
          </a:p>
        </p:txBody>
      </p:sp>
      <p:sp>
        <p:nvSpPr>
          <p:cNvPr id="11" name="Shape 7"/>
          <p:cNvSpPr/>
          <p:nvPr/>
        </p:nvSpPr>
        <p:spPr>
          <a:xfrm>
            <a:off x="7119445" y="8774906"/>
            <a:ext cx="406301" cy="139675"/>
          </a:xfrm>
          <a:prstGeom prst="roundRect">
            <a:avLst>
              <a:gd name="adj" fmla="val 5990815"/>
            </a:avLst>
          </a:prstGeom>
          <a:solidFill>
            <a:srgbClr val="EAEDF8"/>
          </a:solidFill>
          <a:ln w="4144">
            <a:solidFill>
              <a:srgbClr val="7286CD"/>
            </a:solidFill>
            <a:prstDash val="solid"/>
          </a:ln>
        </p:spPr>
      </p:sp>
      <p:sp>
        <p:nvSpPr>
          <p:cNvPr id="12" name="Text 8"/>
          <p:cNvSpPr/>
          <p:nvPr/>
        </p:nvSpPr>
        <p:spPr>
          <a:xfrm>
            <a:off x="7189245" y="8792356"/>
            <a:ext cx="266700" cy="1047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783"/>
              </a:lnSpc>
              <a:buNone/>
            </a:pPr>
            <a:r>
              <a:rPr lang="en-US" sz="522" b="1" dirty="0">
                <a:solidFill>
                  <a:srgbClr val="2D4AB4">
                    <a:alpha val="99000"/>
                  </a:srgbClr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View All</a:t>
            </a:r>
            <a:endParaRPr lang="en-US" sz="522" dirty="0"/>
          </a:p>
        </p:txBody>
      </p:sp>
      <p:sp>
        <p:nvSpPr>
          <p:cNvPr id="13" name="Shape 9"/>
          <p:cNvSpPr/>
          <p:nvPr/>
        </p:nvSpPr>
        <p:spPr>
          <a:xfrm>
            <a:off x="4209641" y="6331893"/>
            <a:ext cx="1151706" cy="631627"/>
          </a:xfrm>
          <a:prstGeom prst="roundRect">
            <a:avLst>
              <a:gd name="adj" fmla="val 15913"/>
            </a:avLst>
          </a:prstGeom>
          <a:solidFill>
            <a:srgbClr val="FDF9F4"/>
          </a:solidFill>
          <a:ln w="4144">
            <a:solidFill>
              <a:srgbClr val="CDCBC8"/>
            </a:solidFill>
            <a:prstDash val="solid"/>
          </a:ln>
        </p:spPr>
      </p:sp>
      <p:sp>
        <p:nvSpPr>
          <p:cNvPr id="14" name="Shape 10"/>
          <p:cNvSpPr/>
          <p:nvPr/>
        </p:nvSpPr>
        <p:spPr>
          <a:xfrm>
            <a:off x="4279441" y="6401693"/>
            <a:ext cx="1012106" cy="104775"/>
          </a:xfrm>
          <a:prstGeom prst="rect">
            <a:avLst/>
          </a:prstGeom>
          <a:noFill/>
          <a:ln/>
        </p:spPr>
      </p:sp>
      <p:sp>
        <p:nvSpPr>
          <p:cNvPr id="15" name="Text 11"/>
          <p:cNvSpPr/>
          <p:nvPr/>
        </p:nvSpPr>
        <p:spPr>
          <a:xfrm>
            <a:off x="4676701" y="6401693"/>
            <a:ext cx="357188" cy="1047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783"/>
              </a:lnSpc>
              <a:buNone/>
            </a:pPr>
            <a:r>
              <a:rPr lang="en-US" sz="587" b="1" dirty="0">
                <a:solidFill>
                  <a:srgbClr val="1B1B1B">
                    <a:alpha val="99000"/>
                  </a:srgbClr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Time Left</a:t>
            </a:r>
            <a:endParaRPr lang="en-US" sz="587" dirty="0"/>
          </a:p>
        </p:txBody>
      </p:sp>
      <p:sp>
        <p:nvSpPr>
          <p:cNvPr id="16" name="Shape 12"/>
          <p:cNvSpPr/>
          <p:nvPr/>
        </p:nvSpPr>
        <p:spPr>
          <a:xfrm>
            <a:off x="4279441" y="6576268"/>
            <a:ext cx="1012106" cy="317450"/>
          </a:xfrm>
          <a:prstGeom prst="roundRect">
            <a:avLst>
              <a:gd name="adj" fmla="val 31662"/>
            </a:avLst>
          </a:prstGeom>
          <a:solidFill>
            <a:srgbClr val="EAEDF8"/>
          </a:solidFill>
          <a:ln w="4144">
            <a:solidFill>
              <a:srgbClr val="7286CD"/>
            </a:solidFill>
            <a:prstDash val="solid"/>
          </a:ln>
        </p:spPr>
      </p:sp>
      <p:sp>
        <p:nvSpPr>
          <p:cNvPr id="17" name="Text 13"/>
          <p:cNvSpPr/>
          <p:nvPr/>
        </p:nvSpPr>
        <p:spPr>
          <a:xfrm>
            <a:off x="4384142" y="6611169"/>
            <a:ext cx="802704" cy="1571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1175"/>
              </a:lnSpc>
              <a:buNone/>
            </a:pPr>
            <a:r>
              <a:rPr lang="en-US" sz="848" b="1" dirty="0">
                <a:solidFill>
                  <a:srgbClr val="2D4AB4">
                    <a:alpha val="99000"/>
                  </a:srgbClr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01 : 23 : 59</a:t>
            </a:r>
            <a:endParaRPr lang="en-US" sz="848" dirty="0"/>
          </a:p>
        </p:txBody>
      </p:sp>
      <p:sp>
        <p:nvSpPr>
          <p:cNvPr id="18" name="Shape 14"/>
          <p:cNvSpPr/>
          <p:nvPr/>
        </p:nvSpPr>
        <p:spPr>
          <a:xfrm>
            <a:off x="4384142" y="6768331"/>
            <a:ext cx="802704" cy="90488"/>
          </a:xfrm>
          <a:prstGeom prst="rect">
            <a:avLst/>
          </a:prstGeom>
          <a:noFill/>
          <a:ln/>
        </p:spPr>
      </p:sp>
      <p:sp>
        <p:nvSpPr>
          <p:cNvPr id="19" name="Text 15"/>
          <p:cNvSpPr/>
          <p:nvPr/>
        </p:nvSpPr>
        <p:spPr>
          <a:xfrm>
            <a:off x="4487094" y="6768331"/>
            <a:ext cx="138113" cy="904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653"/>
              </a:lnSpc>
              <a:buNone/>
            </a:pPr>
            <a:r>
              <a:rPr lang="en-US" sz="457" b="1" dirty="0">
                <a:solidFill>
                  <a:srgbClr val="2D4AB4">
                    <a:alpha val="99000"/>
                  </a:srgbClr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days</a:t>
            </a:r>
            <a:endParaRPr lang="en-US" sz="457" dirty="0"/>
          </a:p>
        </p:txBody>
      </p:sp>
      <p:sp>
        <p:nvSpPr>
          <p:cNvPr id="20" name="Text 16"/>
          <p:cNvSpPr/>
          <p:nvPr/>
        </p:nvSpPr>
        <p:spPr>
          <a:xfrm>
            <a:off x="4695006" y="6768331"/>
            <a:ext cx="171450" cy="904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653"/>
              </a:lnSpc>
              <a:buNone/>
            </a:pPr>
            <a:r>
              <a:rPr lang="en-US" sz="457" b="1" dirty="0">
                <a:solidFill>
                  <a:srgbClr val="2D4AB4">
                    <a:alpha val="99000"/>
                  </a:srgbClr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hours</a:t>
            </a:r>
            <a:endParaRPr lang="en-US" sz="457" dirty="0"/>
          </a:p>
        </p:txBody>
      </p:sp>
      <p:sp>
        <p:nvSpPr>
          <p:cNvPr id="21" name="Text 17"/>
          <p:cNvSpPr/>
          <p:nvPr/>
        </p:nvSpPr>
        <p:spPr>
          <a:xfrm>
            <a:off x="4936257" y="6768331"/>
            <a:ext cx="147638" cy="904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653"/>
              </a:lnSpc>
              <a:buNone/>
            </a:pPr>
            <a:r>
              <a:rPr lang="en-US" sz="457" b="1" dirty="0">
                <a:solidFill>
                  <a:srgbClr val="2D4AB4">
                    <a:alpha val="99000"/>
                  </a:srgbClr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mins</a:t>
            </a:r>
            <a:endParaRPr lang="en-US" sz="457" dirty="0"/>
          </a:p>
        </p:txBody>
      </p:sp>
      <p:sp>
        <p:nvSpPr>
          <p:cNvPr id="22" name="Shape 18"/>
          <p:cNvSpPr/>
          <p:nvPr/>
        </p:nvSpPr>
        <p:spPr>
          <a:xfrm>
            <a:off x="4209641" y="7029896"/>
            <a:ext cx="1151706" cy="488826"/>
          </a:xfrm>
          <a:prstGeom prst="roundRect">
            <a:avLst>
              <a:gd name="adj" fmla="val 20562"/>
            </a:avLst>
          </a:prstGeom>
          <a:solidFill>
            <a:srgbClr val="FDF9F4"/>
          </a:solidFill>
          <a:ln w="4144">
            <a:solidFill>
              <a:srgbClr val="CDCBC8"/>
            </a:solidFill>
            <a:prstDash val="solid"/>
          </a:ln>
        </p:spPr>
      </p:sp>
      <p:sp>
        <p:nvSpPr>
          <p:cNvPr id="23" name="Shape 19"/>
          <p:cNvSpPr/>
          <p:nvPr/>
        </p:nvSpPr>
        <p:spPr>
          <a:xfrm>
            <a:off x="4279441" y="7082247"/>
            <a:ext cx="1012106" cy="209550"/>
          </a:xfrm>
          <a:prstGeom prst="rect">
            <a:avLst/>
          </a:prstGeom>
          <a:noFill/>
          <a:ln/>
        </p:spPr>
      </p:sp>
      <p:sp>
        <p:nvSpPr>
          <p:cNvPr id="24" name="Shape 20"/>
          <p:cNvSpPr/>
          <p:nvPr/>
        </p:nvSpPr>
        <p:spPr>
          <a:xfrm>
            <a:off x="4279441" y="7082247"/>
            <a:ext cx="488603" cy="209550"/>
          </a:xfrm>
          <a:prstGeom prst="rect">
            <a:avLst/>
          </a:prstGeom>
          <a:noFill/>
          <a:ln/>
        </p:spPr>
      </p:sp>
      <p:sp>
        <p:nvSpPr>
          <p:cNvPr id="25" name="Text 21"/>
          <p:cNvSpPr/>
          <p:nvPr/>
        </p:nvSpPr>
        <p:spPr>
          <a:xfrm>
            <a:off x="4279441" y="7082247"/>
            <a:ext cx="488603" cy="1047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783"/>
              </a:lnSpc>
              <a:buNone/>
            </a:pPr>
            <a:r>
              <a:rPr lang="en-US" sz="522" b="1" dirty="0">
                <a:solidFill>
                  <a:srgbClr val="2D4AB4">
                    <a:alpha val="99000"/>
                  </a:srgbClr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Start Date</a:t>
            </a:r>
            <a:endParaRPr lang="en-US" sz="522" dirty="0"/>
          </a:p>
        </p:txBody>
      </p:sp>
      <p:sp>
        <p:nvSpPr>
          <p:cNvPr id="26" name="Text 22"/>
          <p:cNvSpPr/>
          <p:nvPr/>
        </p:nvSpPr>
        <p:spPr>
          <a:xfrm>
            <a:off x="4279441" y="7187022"/>
            <a:ext cx="488603" cy="1047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783"/>
              </a:lnSpc>
              <a:buNone/>
            </a:pPr>
            <a:r>
              <a:rPr lang="en-US" sz="522" b="1" dirty="0">
                <a:solidFill>
                  <a:srgbClr val="2D4AB4">
                    <a:alpha val="99000"/>
                  </a:srgbClr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End Date</a:t>
            </a:r>
            <a:endParaRPr lang="en-US" sz="522" dirty="0"/>
          </a:p>
        </p:txBody>
      </p:sp>
      <p:sp>
        <p:nvSpPr>
          <p:cNvPr id="27" name="Shape 23"/>
          <p:cNvSpPr/>
          <p:nvPr/>
        </p:nvSpPr>
        <p:spPr>
          <a:xfrm>
            <a:off x="4802944" y="7082247"/>
            <a:ext cx="488603" cy="209550"/>
          </a:xfrm>
          <a:prstGeom prst="rect">
            <a:avLst/>
          </a:prstGeom>
          <a:noFill/>
          <a:ln/>
        </p:spPr>
      </p:sp>
      <p:sp>
        <p:nvSpPr>
          <p:cNvPr id="28" name="Text 24"/>
          <p:cNvSpPr/>
          <p:nvPr/>
        </p:nvSpPr>
        <p:spPr>
          <a:xfrm>
            <a:off x="4862922" y="7082247"/>
            <a:ext cx="428625" cy="1047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783"/>
              </a:lnSpc>
              <a:buNone/>
            </a:pPr>
            <a:r>
              <a:rPr lang="en-US" sz="522" dirty="0">
                <a:solidFill>
                  <a:srgbClr val="1B1B1B">
                    <a:alpha val="99000"/>
                  </a:srgbClr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Oct. 30, 2025</a:t>
            </a:r>
            <a:endParaRPr lang="en-US" sz="522" dirty="0"/>
          </a:p>
        </p:txBody>
      </p:sp>
      <p:sp>
        <p:nvSpPr>
          <p:cNvPr id="29" name="Text 25"/>
          <p:cNvSpPr/>
          <p:nvPr/>
        </p:nvSpPr>
        <p:spPr>
          <a:xfrm>
            <a:off x="4853397" y="7187022"/>
            <a:ext cx="438150" cy="1047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indent="0" marL="0">
              <a:lnSpc>
                <a:spcPts val="783"/>
              </a:lnSpc>
              <a:buNone/>
            </a:pPr>
            <a:r>
              <a:rPr lang="en-US" sz="522" dirty="0">
                <a:solidFill>
                  <a:srgbClr val="1B1B1B">
                    <a:alpha val="99000"/>
                  </a:srgbClr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Dec. 30, 2025</a:t>
            </a:r>
            <a:endParaRPr lang="en-US" sz="522" dirty="0"/>
          </a:p>
        </p:txBody>
      </p:sp>
      <p:sp>
        <p:nvSpPr>
          <p:cNvPr id="30" name="Text 26"/>
          <p:cNvSpPr/>
          <p:nvPr/>
        </p:nvSpPr>
        <p:spPr>
          <a:xfrm>
            <a:off x="4279441" y="7361597"/>
            <a:ext cx="1012106" cy="1047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783"/>
              </a:lnSpc>
              <a:buNone/>
            </a:pPr>
            <a:r>
              <a:rPr lang="en-US" sz="522" b="1" dirty="0">
                <a:solidFill>
                  <a:srgbClr val="7F7F7F">
                    <a:alpha val="99000"/>
                  </a:srgbClr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10 turns until completion...</a:t>
            </a:r>
            <a:endParaRPr lang="en-US" sz="522" dirty="0"/>
          </a:p>
        </p:txBody>
      </p:sp>
      <p:sp>
        <p:nvSpPr>
          <p:cNvPr id="31" name="Shape 27"/>
          <p:cNvSpPr/>
          <p:nvPr/>
        </p:nvSpPr>
        <p:spPr>
          <a:xfrm>
            <a:off x="5431148" y="6331893"/>
            <a:ext cx="2094012" cy="1188281"/>
          </a:xfrm>
          <a:prstGeom prst="roundRect">
            <a:avLst>
              <a:gd name="adj" fmla="val 8459"/>
            </a:avLst>
          </a:prstGeom>
          <a:solidFill>
            <a:srgbClr val="FDF9F4"/>
          </a:solidFill>
          <a:ln w="4144">
            <a:solidFill>
              <a:srgbClr val="CDCBC8"/>
            </a:solidFill>
            <a:prstDash val="solid"/>
          </a:ln>
        </p:spPr>
      </p:sp>
      <p:sp>
        <p:nvSpPr>
          <p:cNvPr id="32" name="Shape 28"/>
          <p:cNvSpPr/>
          <p:nvPr/>
        </p:nvSpPr>
        <p:spPr>
          <a:xfrm>
            <a:off x="5500948" y="6384243"/>
            <a:ext cx="1954411" cy="123825"/>
          </a:xfrm>
          <a:prstGeom prst="rect">
            <a:avLst/>
          </a:prstGeom>
          <a:noFill/>
          <a:ln/>
        </p:spPr>
      </p:sp>
      <p:sp>
        <p:nvSpPr>
          <p:cNvPr id="33" name="Text 29"/>
          <p:cNvSpPr/>
          <p:nvPr/>
        </p:nvSpPr>
        <p:spPr>
          <a:xfrm>
            <a:off x="6018572" y="6384243"/>
            <a:ext cx="919162" cy="1238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914"/>
              </a:lnSpc>
              <a:buNone/>
            </a:pPr>
            <a:r>
              <a:rPr lang="en-US" sz="653" b="1" dirty="0">
                <a:solidFill>
                  <a:srgbClr val="1B1B1B">
                    <a:alpha val="99000"/>
                  </a:srgbClr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It’s your turn to write!</a:t>
            </a:r>
            <a:endParaRPr lang="en-US" sz="653" dirty="0"/>
          </a:p>
        </p:txBody>
      </p:sp>
      <p:sp>
        <p:nvSpPr>
          <p:cNvPr id="34" name="Shape 30"/>
          <p:cNvSpPr/>
          <p:nvPr/>
        </p:nvSpPr>
        <p:spPr>
          <a:xfrm>
            <a:off x="5500948" y="6577868"/>
            <a:ext cx="1954411" cy="628204"/>
          </a:xfrm>
          <a:prstGeom prst="rect">
            <a:avLst/>
          </a:prstGeom>
          <a:noFill/>
          <a:ln/>
        </p:spPr>
      </p:sp>
      <p:sp>
        <p:nvSpPr>
          <p:cNvPr id="35" name="Shape 31"/>
          <p:cNvSpPr/>
          <p:nvPr/>
        </p:nvSpPr>
        <p:spPr>
          <a:xfrm>
            <a:off x="5500948" y="7275872"/>
            <a:ext cx="1954411" cy="174501"/>
          </a:xfrm>
          <a:prstGeom prst="rect">
            <a:avLst/>
          </a:prstGeom>
          <a:noFill/>
          <a:ln/>
        </p:spPr>
      </p:sp>
      <p:sp>
        <p:nvSpPr>
          <p:cNvPr id="36" name="Shape 32"/>
          <p:cNvSpPr/>
          <p:nvPr/>
        </p:nvSpPr>
        <p:spPr>
          <a:xfrm>
            <a:off x="5617220" y="7275835"/>
            <a:ext cx="737964" cy="174575"/>
          </a:xfrm>
          <a:prstGeom prst="roundRect">
            <a:avLst>
              <a:gd name="adj" fmla="val 4793167"/>
            </a:avLst>
          </a:prstGeom>
          <a:solidFill>
            <a:srgbClr val="FFFFFF"/>
          </a:solidFill>
          <a:ln w="4144">
            <a:solidFill>
              <a:srgbClr val="B4B1AD"/>
            </a:solidFill>
            <a:prstDash val="solid"/>
          </a:ln>
        </p:spPr>
      </p:sp>
      <p:sp>
        <p:nvSpPr>
          <p:cNvPr id="37" name="Text 33"/>
          <p:cNvSpPr/>
          <p:nvPr/>
        </p:nvSpPr>
        <p:spPr>
          <a:xfrm>
            <a:off x="5721921" y="7310735"/>
            <a:ext cx="423863" cy="1047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783"/>
              </a:lnSpc>
              <a:buNone/>
            </a:pPr>
            <a:r>
              <a:rPr lang="en-US" sz="522" dirty="0">
                <a:solidFill>
                  <a:srgbClr val="1B1B1B">
                    <a:alpha val="99000"/>
                  </a:srgbClr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Pass my turn</a:t>
            </a:r>
            <a:endParaRPr lang="en-US" sz="522" dirty="0"/>
          </a:p>
        </p:txBody>
      </p:sp>
      <p:sp>
        <p:nvSpPr>
          <p:cNvPr id="38" name="Shape 34"/>
          <p:cNvSpPr/>
          <p:nvPr/>
        </p:nvSpPr>
        <p:spPr>
          <a:xfrm>
            <a:off x="6459885" y="7275835"/>
            <a:ext cx="879202" cy="174575"/>
          </a:xfrm>
          <a:prstGeom prst="roundRect">
            <a:avLst>
              <a:gd name="adj" fmla="val 4793167"/>
            </a:avLst>
          </a:prstGeom>
          <a:solidFill>
            <a:srgbClr val="2D4AB4"/>
          </a:solidFill>
          <a:ln/>
        </p:spPr>
      </p:sp>
      <p:sp>
        <p:nvSpPr>
          <p:cNvPr id="39" name="Text 35"/>
          <p:cNvSpPr/>
          <p:nvPr/>
        </p:nvSpPr>
        <p:spPr>
          <a:xfrm>
            <a:off x="6599486" y="7310735"/>
            <a:ext cx="495300" cy="1047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783"/>
              </a:lnSpc>
              <a:buNone/>
            </a:pPr>
            <a:r>
              <a:rPr lang="en-US" sz="522" b="1" dirty="0">
                <a:solidFill>
                  <a:srgbClr val="FFFFFF">
                    <a:alpha val="99000"/>
                  </a:srgbClr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Submit writing</a:t>
            </a:r>
            <a:endParaRPr lang="en-US" sz="522" dirty="0"/>
          </a:p>
        </p:txBody>
      </p:sp>
      <p:sp>
        <p:nvSpPr>
          <p:cNvPr id="40" name="Text 36"/>
          <p:cNvSpPr/>
          <p:nvPr/>
        </p:nvSpPr>
        <p:spPr>
          <a:xfrm>
            <a:off x="4209641" y="7693000"/>
            <a:ext cx="852488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1044"/>
              </a:lnSpc>
              <a:buNone/>
            </a:pPr>
            <a:r>
              <a:rPr lang="en-US" sz="783" b="1" dirty="0">
                <a:solidFill>
                  <a:srgbClr val="000000">
                    <a:alpha val="99000"/>
                  </a:srgbClr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To be submitted</a:t>
            </a:r>
            <a:endParaRPr lang="en-US" sz="783" dirty="0"/>
          </a:p>
        </p:txBody>
      </p:sp>
      <p:sp>
        <p:nvSpPr>
          <p:cNvPr id="41" name="Shape 37"/>
          <p:cNvSpPr/>
          <p:nvPr/>
        </p:nvSpPr>
        <p:spPr>
          <a:xfrm>
            <a:off x="4209641" y="7902401"/>
            <a:ext cx="3315519" cy="596764"/>
          </a:xfrm>
          <a:prstGeom prst="rect">
            <a:avLst/>
          </a:prstGeom>
          <a:noFill/>
          <a:ln/>
        </p:spPr>
      </p:sp>
      <p:sp>
        <p:nvSpPr>
          <p:cNvPr id="42" name="Text 38"/>
          <p:cNvSpPr/>
          <p:nvPr/>
        </p:nvSpPr>
        <p:spPr>
          <a:xfrm>
            <a:off x="4209641" y="7902401"/>
            <a:ext cx="139601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indent="0" marL="0">
              <a:lnSpc>
                <a:spcPts val="1044"/>
              </a:lnSpc>
              <a:buNone/>
            </a:pPr>
            <a:r>
              <a:rPr lang="en-US" sz="783" b="1" dirty="0">
                <a:solidFill>
                  <a:srgbClr val="2D4AB4">
                    <a:alpha val="99000"/>
                  </a:srgbClr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6</a:t>
            </a:r>
            <a:endParaRPr lang="en-US" sz="783" dirty="0"/>
          </a:p>
        </p:txBody>
      </p:sp>
      <p:sp>
        <p:nvSpPr>
          <p:cNvPr id="43" name="Shape 39"/>
          <p:cNvSpPr/>
          <p:nvPr/>
        </p:nvSpPr>
        <p:spPr>
          <a:xfrm>
            <a:off x="4419042" y="7902401"/>
            <a:ext cx="3106117" cy="596764"/>
          </a:xfrm>
          <a:prstGeom prst="roundRect">
            <a:avLst>
              <a:gd name="adj" fmla="val 16843"/>
            </a:avLst>
          </a:prstGeom>
          <a:solidFill>
            <a:srgbClr val="EAEDF8"/>
          </a:solidFill>
          <a:ln w="4144">
            <a:solidFill>
              <a:srgbClr val="9EACDD"/>
            </a:solidFill>
            <a:prstDash val="solid"/>
          </a:ln>
        </p:spPr>
      </p:sp>
      <p:sp>
        <p:nvSpPr>
          <p:cNvPr id="44" name="Text 40"/>
          <p:cNvSpPr/>
          <p:nvPr/>
        </p:nvSpPr>
        <p:spPr>
          <a:xfrm>
            <a:off x="4488842" y="7937302"/>
            <a:ext cx="2966517" cy="3143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783"/>
              </a:lnSpc>
              <a:buNone/>
            </a:pPr>
            <a:r>
              <a:rPr lang="en-US" sz="522" dirty="0">
                <a:solidFill>
                  <a:srgbClr val="404040">
                    <a:alpha val="99000"/>
                  </a:srgbClr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Tap to start writing...</a:t>
            </a:r>
            <a:endParaRPr lang="en-US" sz="522" dirty="0"/>
          </a:p>
        </p:txBody>
      </p:sp>
      <p:sp>
        <p:nvSpPr>
          <p:cNvPr id="45" name="Text 41"/>
          <p:cNvSpPr/>
          <p:nvPr/>
        </p:nvSpPr>
        <p:spPr>
          <a:xfrm>
            <a:off x="4209641" y="8774906"/>
            <a:ext cx="1038225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1044"/>
              </a:lnSpc>
              <a:buNone/>
            </a:pPr>
            <a:r>
              <a:rPr lang="en-US" sz="783" b="1" dirty="0">
                <a:solidFill>
                  <a:srgbClr val="1B1B1B">
                    <a:alpha val="99000"/>
                  </a:srgbClr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Recent Submissions</a:t>
            </a:r>
            <a:endParaRPr lang="en-US" sz="783" dirty="0"/>
          </a:p>
        </p:txBody>
      </p:sp>
      <p:sp>
        <p:nvSpPr>
          <p:cNvPr id="46" name="Shape 42"/>
          <p:cNvSpPr/>
          <p:nvPr/>
        </p:nvSpPr>
        <p:spPr>
          <a:xfrm rot="0">
            <a:off x="4139840" y="8670206"/>
            <a:ext cx="3463844" cy="0"/>
          </a:xfrm>
          <a:prstGeom prst="line">
            <a:avLst/>
          </a:prstGeom>
          <a:noFill/>
          <a:ln w="4144">
            <a:solidFill>
              <a:srgbClr val="CDCBC8"/>
            </a:solidFill>
            <a:prstDash val="solid"/>
          </a:ln>
        </p:spPr>
      </p:sp>
      <p:sp>
        <p:nvSpPr>
          <p:cNvPr id="47" name="Shape 43"/>
          <p:cNvSpPr/>
          <p:nvPr/>
        </p:nvSpPr>
        <p:spPr>
          <a:xfrm>
            <a:off x="4209641" y="8984307"/>
            <a:ext cx="3315519" cy="3358828"/>
          </a:xfrm>
          <a:prstGeom prst="rect">
            <a:avLst/>
          </a:prstGeom>
          <a:noFill/>
          <a:ln/>
        </p:spPr>
      </p:sp>
      <p:sp>
        <p:nvSpPr>
          <p:cNvPr id="48" name="Shape 44"/>
          <p:cNvSpPr/>
          <p:nvPr/>
        </p:nvSpPr>
        <p:spPr>
          <a:xfrm>
            <a:off x="5091113" y="3543300"/>
            <a:ext cx="752459" cy="388136"/>
          </a:xfrm>
          <a:prstGeom prst="roundRect">
            <a:avLst>
              <a:gd name="adj" fmla="val 57421"/>
            </a:avLst>
          </a:prstGeom>
          <a:solidFill>
            <a:srgbClr val="EAEDF8"/>
          </a:solidFill>
          <a:ln w="9190">
            <a:solidFill>
              <a:srgbClr val="7286CD"/>
            </a:solidFill>
            <a:prstDash val="solid"/>
          </a:ln>
        </p:spPr>
      </p:sp>
      <p:sp>
        <p:nvSpPr>
          <p:cNvPr id="49" name="Text 45"/>
          <p:cNvSpPr/>
          <p:nvPr/>
        </p:nvSpPr>
        <p:spPr>
          <a:xfrm>
            <a:off x="5245884" y="3620686"/>
            <a:ext cx="442913" cy="23336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1737"/>
              </a:lnSpc>
              <a:buNone/>
            </a:pPr>
            <a:r>
              <a:rPr lang="en-US" sz="1158" b="1" i="1" dirty="0">
                <a:solidFill>
                  <a:srgbClr val="2D4AB4">
                    <a:alpha val="99000"/>
                  </a:srgbClr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katlyn</a:t>
            </a:r>
            <a:endParaRPr lang="en-US" sz="1158" dirty="0"/>
          </a:p>
        </p:txBody>
      </p:sp>
      <p:sp>
        <p:nvSpPr>
          <p:cNvPr id="50" name="Shape 46"/>
          <p:cNvSpPr/>
          <p:nvPr/>
        </p:nvSpPr>
        <p:spPr>
          <a:xfrm>
            <a:off x="4152900" y="1438275"/>
            <a:ext cx="871521" cy="388136"/>
          </a:xfrm>
          <a:prstGeom prst="roundRect">
            <a:avLst>
              <a:gd name="adj" fmla="val 57421"/>
            </a:avLst>
          </a:prstGeom>
          <a:solidFill>
            <a:srgbClr val="2D4AB4"/>
          </a:solidFill>
          <a:ln w="9190">
            <a:solidFill>
              <a:srgbClr val="2D4AB4"/>
            </a:solidFill>
            <a:prstDash val="solid"/>
          </a:ln>
        </p:spPr>
      </p:sp>
      <p:sp>
        <p:nvSpPr>
          <p:cNvPr id="51" name="Text 47"/>
          <p:cNvSpPr/>
          <p:nvPr/>
        </p:nvSpPr>
        <p:spPr>
          <a:xfrm>
            <a:off x="4307672" y="1515662"/>
            <a:ext cx="561975" cy="23336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1737"/>
              </a:lnSpc>
              <a:buNone/>
            </a:pPr>
            <a:r>
              <a:rPr lang="en-US" sz="1158" b="1" dirty="0">
                <a:solidFill>
                  <a:srgbClr val="FFFFFF">
                    <a:alpha val="99000"/>
                  </a:srgbClr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jamjam</a:t>
            </a:r>
            <a:endParaRPr lang="en-US" sz="1158" dirty="0"/>
          </a:p>
        </p:txBody>
      </p:sp>
      <p:sp>
        <p:nvSpPr>
          <p:cNvPr id="52" name="Shape 48"/>
          <p:cNvSpPr/>
          <p:nvPr/>
        </p:nvSpPr>
        <p:spPr>
          <a:xfrm>
            <a:off x="4181940" y="2379998"/>
            <a:ext cx="819134" cy="388136"/>
          </a:xfrm>
          <a:prstGeom prst="roundRect">
            <a:avLst>
              <a:gd name="adj" fmla="val 57421"/>
            </a:avLst>
          </a:prstGeom>
          <a:solidFill>
            <a:srgbClr val="2D4AB4"/>
          </a:solidFill>
          <a:ln w="9190">
            <a:solidFill>
              <a:srgbClr val="2D4AB4"/>
            </a:solidFill>
            <a:prstDash val="solid"/>
          </a:ln>
        </p:spPr>
      </p:sp>
      <p:sp>
        <p:nvSpPr>
          <p:cNvPr id="53" name="Text 49"/>
          <p:cNvSpPr/>
          <p:nvPr/>
        </p:nvSpPr>
        <p:spPr>
          <a:xfrm>
            <a:off x="4336712" y="2457385"/>
            <a:ext cx="509587" cy="23336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1737"/>
              </a:lnSpc>
              <a:buNone/>
            </a:pPr>
            <a:r>
              <a:rPr lang="en-US" sz="1158" b="1" dirty="0">
                <a:solidFill>
                  <a:srgbClr val="FFFFFF">
                    <a:alpha val="99000"/>
                  </a:srgbClr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leanna</a:t>
            </a:r>
            <a:endParaRPr lang="en-US" sz="1158" dirty="0"/>
          </a:p>
        </p:txBody>
      </p:sp>
      <p:pic>
        <p:nvPicPr>
          <p:cNvPr id="54" name="Image 2" descr="preencoded.png">    </p:cNvPr>
          <p:cNvPicPr>
            <a:picLocks noChangeAspect="1"/>
          </p:cNvPicPr>
          <p:nvPr/>
        </p:nvPicPr>
        <p:blipFill>
          <a:blip r:embed="rId3"/>
          <a:srcRect l="0" r="0" t="0" b="0"/>
          <a:stretch/>
        </p:blipFill>
        <p:spPr>
          <a:xfrm>
            <a:off x="4591515" y="1854986"/>
            <a:ext cx="19050" cy="515487"/>
          </a:xfrm>
          <a:prstGeom prst="rect">
            <a:avLst/>
          </a:prstGeom>
        </p:spPr>
      </p:pic>
      <p:sp>
        <p:nvSpPr>
          <p:cNvPr id="55" name="Shape 50"/>
          <p:cNvSpPr/>
          <p:nvPr/>
        </p:nvSpPr>
        <p:spPr>
          <a:xfrm>
            <a:off x="3233738" y="3538538"/>
            <a:ext cx="757221" cy="388136"/>
          </a:xfrm>
          <a:prstGeom prst="roundRect">
            <a:avLst>
              <a:gd name="adj" fmla="val 57421"/>
            </a:avLst>
          </a:prstGeom>
          <a:solidFill>
            <a:srgbClr val="EAEDF8"/>
          </a:solidFill>
          <a:ln w="9190">
            <a:solidFill>
              <a:srgbClr val="7286CD"/>
            </a:solidFill>
            <a:prstDash val="solid"/>
          </a:ln>
        </p:spPr>
      </p:sp>
      <p:sp>
        <p:nvSpPr>
          <p:cNvPr id="56" name="Text 51"/>
          <p:cNvSpPr/>
          <p:nvPr/>
        </p:nvSpPr>
        <p:spPr>
          <a:xfrm>
            <a:off x="3388509" y="3615923"/>
            <a:ext cx="447675" cy="23336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1737"/>
              </a:lnSpc>
              <a:buNone/>
            </a:pPr>
            <a:r>
              <a:rPr lang="en-US" sz="1158" b="1" i="1" dirty="0">
                <a:solidFill>
                  <a:srgbClr val="2D4AB4">
                    <a:alpha val="99000"/>
                  </a:srgbClr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ubean</a:t>
            </a:r>
            <a:endParaRPr lang="en-US" sz="1158" dirty="0"/>
          </a:p>
        </p:txBody>
      </p:sp>
      <p:pic>
        <p:nvPicPr>
          <p:cNvPr id="57" name="Image 3" descr="preencoded.png">    </p:cNvPr>
          <p:cNvPicPr>
            <a:picLocks noChangeAspect="1"/>
          </p:cNvPicPr>
          <p:nvPr/>
        </p:nvPicPr>
        <p:blipFill>
          <a:blip r:embed="rId4"/>
          <a:srcRect l="0" r="0" t="0" b="0"/>
          <a:stretch/>
        </p:blipFill>
        <p:spPr>
          <a:xfrm>
            <a:off x="4591515" y="2796708"/>
            <a:ext cx="894885" cy="737067"/>
          </a:xfrm>
          <a:prstGeom prst="rect">
            <a:avLst/>
          </a:prstGeom>
        </p:spPr>
      </p:pic>
      <p:pic>
        <p:nvPicPr>
          <p:cNvPr id="58" name="Image 4" descr="preencoded.png">    </p:cNvPr>
          <p:cNvPicPr>
            <a:picLocks noChangeAspect="1"/>
          </p:cNvPicPr>
          <p:nvPr/>
        </p:nvPicPr>
        <p:blipFill>
          <a:blip r:embed="rId5"/>
          <a:srcRect l="0" r="0" t="0" b="0"/>
          <a:stretch/>
        </p:blipFill>
        <p:spPr>
          <a:xfrm>
            <a:off x="3612356" y="2796708"/>
            <a:ext cx="998209" cy="732304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DF9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4967288" y="2724150"/>
            <a:ext cx="4176712" cy="241935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924425" y="2009775"/>
            <a:ext cx="4267200" cy="3133725"/>
          </a:xfrm>
          <a:prstGeom prst="rect">
            <a:avLst/>
          </a:prstGeom>
          <a:solidFill>
            <a:srgbClr val="FDF9F4">
              <a:alpha val="80000"/>
            </a:srgbClr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4" name="Text 1"/>
          <p:cNvSpPr/>
          <p:nvPr/>
        </p:nvSpPr>
        <p:spPr>
          <a:xfrm>
            <a:off x="590550" y="633413"/>
            <a:ext cx="3852863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3420"/>
              </a:lnSpc>
              <a:buNone/>
            </a:pPr>
            <a:r>
              <a:rPr lang="en-US" sz="2850" b="1" spc="-57" kern="0" dirty="0">
                <a:solidFill>
                  <a:srgbClr val="2D4AB4">
                    <a:alpha val="99000"/>
                  </a:srgbClr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Chain-Writing</a:t>
            </a:r>
            <a:endParaRPr lang="en-US" sz="2850" dirty="0"/>
          </a:p>
        </p:txBody>
      </p:sp>
      <p:sp>
        <p:nvSpPr>
          <p:cNvPr id="5" name="Text 2"/>
          <p:cNvSpPr/>
          <p:nvPr/>
        </p:nvSpPr>
        <p:spPr>
          <a:xfrm>
            <a:off x="590550" y="442913"/>
            <a:ext cx="1181100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1283"/>
              </a:lnSpc>
              <a:buNone/>
            </a:pPr>
            <a:r>
              <a:rPr lang="en-US" sz="1069" spc="-21" kern="0" dirty="0">
                <a:solidFill>
                  <a:srgbClr val="2D4AB4">
                    <a:alpha val="99000"/>
                  </a:srgbClr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Inklink Features:</a:t>
            </a:r>
            <a:endParaRPr lang="en-US" sz="1069" dirty="0"/>
          </a:p>
        </p:txBody>
      </p:sp>
      <p:sp>
        <p:nvSpPr>
          <p:cNvPr id="6" name="Shape 3"/>
          <p:cNvSpPr/>
          <p:nvPr/>
        </p:nvSpPr>
        <p:spPr>
          <a:xfrm>
            <a:off x="3633788" y="5424488"/>
            <a:ext cx="4467225" cy="5959208"/>
          </a:xfrm>
          <a:prstGeom prst="rect">
            <a:avLst/>
          </a:prstGeom>
          <a:noFill/>
          <a:ln/>
        </p:spPr>
      </p:sp>
      <p:sp>
        <p:nvSpPr>
          <p:cNvPr id="7" name="Shape 4"/>
          <p:cNvSpPr/>
          <p:nvPr/>
        </p:nvSpPr>
        <p:spPr>
          <a:xfrm>
            <a:off x="3633788" y="5424488"/>
            <a:ext cx="4467225" cy="5959208"/>
          </a:xfrm>
          <a:prstGeom prst="rect">
            <a:avLst/>
          </a:prstGeom>
          <a:solidFill>
            <a:srgbClr val="FDF9F4"/>
          </a:solidFill>
          <a:ln/>
        </p:spPr>
      </p:sp>
      <p:sp>
        <p:nvSpPr>
          <p:cNvPr id="8" name="Text 5"/>
          <p:cNvSpPr/>
          <p:nvPr/>
        </p:nvSpPr>
        <p:spPr>
          <a:xfrm>
            <a:off x="5247922" y="5982891"/>
            <a:ext cx="1233488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1044"/>
              </a:lnSpc>
              <a:buNone/>
            </a:pPr>
            <a:r>
              <a:rPr lang="en-US" sz="783" b="1" dirty="0">
                <a:solidFill>
                  <a:srgbClr val="1B1B1B">
                    <a:alpha val="99000"/>
                  </a:srgbClr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The Pickle and the Frog</a:t>
            </a:r>
            <a:endParaRPr lang="en-US" sz="783" dirty="0"/>
          </a:p>
        </p:txBody>
      </p:sp>
      <p:sp>
        <p:nvSpPr>
          <p:cNvPr id="9" name="Shape 6"/>
          <p:cNvSpPr/>
          <p:nvPr/>
        </p:nvSpPr>
        <p:spPr>
          <a:xfrm>
            <a:off x="7119445" y="8774906"/>
            <a:ext cx="406301" cy="139675"/>
          </a:xfrm>
          <a:prstGeom prst="roundRect">
            <a:avLst>
              <a:gd name="adj" fmla="val 5990815"/>
            </a:avLst>
          </a:prstGeom>
          <a:solidFill>
            <a:srgbClr val="EAEDF8"/>
          </a:solidFill>
          <a:ln w="4144">
            <a:solidFill>
              <a:srgbClr val="7286CD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7189245" y="8792356"/>
            <a:ext cx="266700" cy="1047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783"/>
              </a:lnSpc>
              <a:buNone/>
            </a:pPr>
            <a:r>
              <a:rPr lang="en-US" sz="522" b="1" dirty="0">
                <a:solidFill>
                  <a:srgbClr val="2D4AB4">
                    <a:alpha val="99000"/>
                  </a:srgbClr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View All</a:t>
            </a:r>
            <a:endParaRPr lang="en-US" sz="522" dirty="0"/>
          </a:p>
        </p:txBody>
      </p:sp>
      <p:sp>
        <p:nvSpPr>
          <p:cNvPr id="11" name="Shape 8"/>
          <p:cNvSpPr/>
          <p:nvPr/>
        </p:nvSpPr>
        <p:spPr>
          <a:xfrm>
            <a:off x="4209641" y="6331893"/>
            <a:ext cx="1151706" cy="631627"/>
          </a:xfrm>
          <a:prstGeom prst="roundRect">
            <a:avLst>
              <a:gd name="adj" fmla="val 15913"/>
            </a:avLst>
          </a:prstGeom>
          <a:solidFill>
            <a:srgbClr val="FDF9F4"/>
          </a:solidFill>
          <a:ln w="4144">
            <a:solidFill>
              <a:srgbClr val="CDCBC8"/>
            </a:solidFill>
            <a:prstDash val="solid"/>
          </a:ln>
        </p:spPr>
      </p:sp>
      <p:sp>
        <p:nvSpPr>
          <p:cNvPr id="12" name="Shape 9"/>
          <p:cNvSpPr/>
          <p:nvPr/>
        </p:nvSpPr>
        <p:spPr>
          <a:xfrm>
            <a:off x="4279441" y="6401693"/>
            <a:ext cx="1012106" cy="104775"/>
          </a:xfrm>
          <a:prstGeom prst="rect">
            <a:avLst/>
          </a:prstGeom>
          <a:noFill/>
          <a:ln/>
        </p:spPr>
      </p:sp>
      <p:sp>
        <p:nvSpPr>
          <p:cNvPr id="13" name="Text 10"/>
          <p:cNvSpPr/>
          <p:nvPr/>
        </p:nvSpPr>
        <p:spPr>
          <a:xfrm>
            <a:off x="4676701" y="6401693"/>
            <a:ext cx="357188" cy="1047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783"/>
              </a:lnSpc>
              <a:buNone/>
            </a:pPr>
            <a:r>
              <a:rPr lang="en-US" sz="587" b="1" dirty="0">
                <a:solidFill>
                  <a:srgbClr val="1B1B1B">
                    <a:alpha val="99000"/>
                  </a:srgbClr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Time Left</a:t>
            </a:r>
            <a:endParaRPr lang="en-US" sz="587" dirty="0"/>
          </a:p>
        </p:txBody>
      </p:sp>
      <p:sp>
        <p:nvSpPr>
          <p:cNvPr id="14" name="Shape 11"/>
          <p:cNvSpPr/>
          <p:nvPr/>
        </p:nvSpPr>
        <p:spPr>
          <a:xfrm>
            <a:off x="4279441" y="6576268"/>
            <a:ext cx="1012106" cy="317450"/>
          </a:xfrm>
          <a:prstGeom prst="roundRect">
            <a:avLst>
              <a:gd name="adj" fmla="val 31662"/>
            </a:avLst>
          </a:prstGeom>
          <a:solidFill>
            <a:srgbClr val="EAEDF8"/>
          </a:solidFill>
          <a:ln w="4144">
            <a:solidFill>
              <a:srgbClr val="7286CD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4384142" y="6611169"/>
            <a:ext cx="802704" cy="1571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1175"/>
              </a:lnSpc>
              <a:buNone/>
            </a:pPr>
            <a:r>
              <a:rPr lang="en-US" sz="848" b="1" dirty="0">
                <a:solidFill>
                  <a:srgbClr val="2D4AB4">
                    <a:alpha val="99000"/>
                  </a:srgbClr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01 : 23 : 59</a:t>
            </a:r>
            <a:endParaRPr lang="en-US" sz="848" dirty="0"/>
          </a:p>
        </p:txBody>
      </p:sp>
      <p:sp>
        <p:nvSpPr>
          <p:cNvPr id="16" name="Shape 13"/>
          <p:cNvSpPr/>
          <p:nvPr/>
        </p:nvSpPr>
        <p:spPr>
          <a:xfrm>
            <a:off x="4384142" y="6768331"/>
            <a:ext cx="802704" cy="90488"/>
          </a:xfrm>
          <a:prstGeom prst="rect">
            <a:avLst/>
          </a:prstGeom>
          <a:noFill/>
          <a:ln/>
        </p:spPr>
      </p:sp>
      <p:sp>
        <p:nvSpPr>
          <p:cNvPr id="17" name="Text 14"/>
          <p:cNvSpPr/>
          <p:nvPr/>
        </p:nvSpPr>
        <p:spPr>
          <a:xfrm>
            <a:off x="4487094" y="6768331"/>
            <a:ext cx="138113" cy="904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653"/>
              </a:lnSpc>
              <a:buNone/>
            </a:pPr>
            <a:r>
              <a:rPr lang="en-US" sz="457" b="1" dirty="0">
                <a:solidFill>
                  <a:srgbClr val="2D4AB4">
                    <a:alpha val="99000"/>
                  </a:srgbClr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days</a:t>
            </a:r>
            <a:endParaRPr lang="en-US" sz="457" dirty="0"/>
          </a:p>
        </p:txBody>
      </p:sp>
      <p:sp>
        <p:nvSpPr>
          <p:cNvPr id="18" name="Text 15"/>
          <p:cNvSpPr/>
          <p:nvPr/>
        </p:nvSpPr>
        <p:spPr>
          <a:xfrm>
            <a:off x="4695006" y="6768331"/>
            <a:ext cx="171450" cy="904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653"/>
              </a:lnSpc>
              <a:buNone/>
            </a:pPr>
            <a:r>
              <a:rPr lang="en-US" sz="457" b="1" dirty="0">
                <a:solidFill>
                  <a:srgbClr val="2D4AB4">
                    <a:alpha val="99000"/>
                  </a:srgbClr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hours</a:t>
            </a:r>
            <a:endParaRPr lang="en-US" sz="457" dirty="0"/>
          </a:p>
        </p:txBody>
      </p:sp>
      <p:sp>
        <p:nvSpPr>
          <p:cNvPr id="19" name="Text 16"/>
          <p:cNvSpPr/>
          <p:nvPr/>
        </p:nvSpPr>
        <p:spPr>
          <a:xfrm>
            <a:off x="4936257" y="6768331"/>
            <a:ext cx="147638" cy="904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653"/>
              </a:lnSpc>
              <a:buNone/>
            </a:pPr>
            <a:r>
              <a:rPr lang="en-US" sz="457" b="1" dirty="0">
                <a:solidFill>
                  <a:srgbClr val="2D4AB4">
                    <a:alpha val="99000"/>
                  </a:srgbClr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mins</a:t>
            </a:r>
            <a:endParaRPr lang="en-US" sz="457" dirty="0"/>
          </a:p>
        </p:txBody>
      </p:sp>
      <p:sp>
        <p:nvSpPr>
          <p:cNvPr id="20" name="Shape 17"/>
          <p:cNvSpPr/>
          <p:nvPr/>
        </p:nvSpPr>
        <p:spPr>
          <a:xfrm>
            <a:off x="4209641" y="7029896"/>
            <a:ext cx="1151706" cy="488826"/>
          </a:xfrm>
          <a:prstGeom prst="roundRect">
            <a:avLst>
              <a:gd name="adj" fmla="val 20562"/>
            </a:avLst>
          </a:prstGeom>
          <a:solidFill>
            <a:srgbClr val="FDF9F4"/>
          </a:solidFill>
          <a:ln w="4144">
            <a:solidFill>
              <a:srgbClr val="CDCBC8"/>
            </a:solidFill>
            <a:prstDash val="solid"/>
          </a:ln>
        </p:spPr>
      </p:sp>
      <p:sp>
        <p:nvSpPr>
          <p:cNvPr id="21" name="Shape 18"/>
          <p:cNvSpPr/>
          <p:nvPr/>
        </p:nvSpPr>
        <p:spPr>
          <a:xfrm>
            <a:off x="4279441" y="7082247"/>
            <a:ext cx="1012106" cy="209550"/>
          </a:xfrm>
          <a:prstGeom prst="rect">
            <a:avLst/>
          </a:prstGeom>
          <a:noFill/>
          <a:ln/>
        </p:spPr>
      </p:sp>
      <p:sp>
        <p:nvSpPr>
          <p:cNvPr id="22" name="Shape 19"/>
          <p:cNvSpPr/>
          <p:nvPr/>
        </p:nvSpPr>
        <p:spPr>
          <a:xfrm>
            <a:off x="4279441" y="7082247"/>
            <a:ext cx="488603" cy="209550"/>
          </a:xfrm>
          <a:prstGeom prst="rect">
            <a:avLst/>
          </a:prstGeom>
          <a:noFill/>
          <a:ln/>
        </p:spPr>
      </p:sp>
      <p:sp>
        <p:nvSpPr>
          <p:cNvPr id="23" name="Text 20"/>
          <p:cNvSpPr/>
          <p:nvPr/>
        </p:nvSpPr>
        <p:spPr>
          <a:xfrm>
            <a:off x="4279441" y="7082247"/>
            <a:ext cx="488603" cy="1047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783"/>
              </a:lnSpc>
              <a:buNone/>
            </a:pPr>
            <a:r>
              <a:rPr lang="en-US" sz="522" b="1" dirty="0">
                <a:solidFill>
                  <a:srgbClr val="2D4AB4">
                    <a:alpha val="99000"/>
                  </a:srgbClr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Start Date</a:t>
            </a:r>
            <a:endParaRPr lang="en-US" sz="522" dirty="0"/>
          </a:p>
        </p:txBody>
      </p:sp>
      <p:sp>
        <p:nvSpPr>
          <p:cNvPr id="24" name="Text 21"/>
          <p:cNvSpPr/>
          <p:nvPr/>
        </p:nvSpPr>
        <p:spPr>
          <a:xfrm>
            <a:off x="4279441" y="7187022"/>
            <a:ext cx="488603" cy="1047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783"/>
              </a:lnSpc>
              <a:buNone/>
            </a:pPr>
            <a:r>
              <a:rPr lang="en-US" sz="522" b="1" dirty="0">
                <a:solidFill>
                  <a:srgbClr val="2D4AB4">
                    <a:alpha val="99000"/>
                  </a:srgbClr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End Date</a:t>
            </a:r>
            <a:endParaRPr lang="en-US" sz="522" dirty="0"/>
          </a:p>
        </p:txBody>
      </p:sp>
      <p:sp>
        <p:nvSpPr>
          <p:cNvPr id="25" name="Shape 22"/>
          <p:cNvSpPr/>
          <p:nvPr/>
        </p:nvSpPr>
        <p:spPr>
          <a:xfrm>
            <a:off x="4802944" y="7082247"/>
            <a:ext cx="488603" cy="209550"/>
          </a:xfrm>
          <a:prstGeom prst="rect">
            <a:avLst/>
          </a:prstGeom>
          <a:noFill/>
          <a:ln/>
        </p:spPr>
      </p:sp>
      <p:sp>
        <p:nvSpPr>
          <p:cNvPr id="26" name="Text 23"/>
          <p:cNvSpPr/>
          <p:nvPr/>
        </p:nvSpPr>
        <p:spPr>
          <a:xfrm>
            <a:off x="4862922" y="7082247"/>
            <a:ext cx="428625" cy="1047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783"/>
              </a:lnSpc>
              <a:buNone/>
            </a:pPr>
            <a:r>
              <a:rPr lang="en-US" sz="522" dirty="0">
                <a:solidFill>
                  <a:srgbClr val="1B1B1B">
                    <a:alpha val="99000"/>
                  </a:srgbClr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Oct. 30, 2025</a:t>
            </a:r>
            <a:endParaRPr lang="en-US" sz="522" dirty="0"/>
          </a:p>
        </p:txBody>
      </p:sp>
      <p:sp>
        <p:nvSpPr>
          <p:cNvPr id="27" name="Text 24"/>
          <p:cNvSpPr/>
          <p:nvPr/>
        </p:nvSpPr>
        <p:spPr>
          <a:xfrm>
            <a:off x="4853397" y="7187022"/>
            <a:ext cx="438150" cy="1047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indent="0" marL="0">
              <a:lnSpc>
                <a:spcPts val="783"/>
              </a:lnSpc>
              <a:buNone/>
            </a:pPr>
            <a:r>
              <a:rPr lang="en-US" sz="522" dirty="0">
                <a:solidFill>
                  <a:srgbClr val="1B1B1B">
                    <a:alpha val="99000"/>
                  </a:srgbClr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Dec. 30, 2025</a:t>
            </a:r>
            <a:endParaRPr lang="en-US" sz="522" dirty="0"/>
          </a:p>
        </p:txBody>
      </p:sp>
      <p:sp>
        <p:nvSpPr>
          <p:cNvPr id="28" name="Text 25"/>
          <p:cNvSpPr/>
          <p:nvPr/>
        </p:nvSpPr>
        <p:spPr>
          <a:xfrm>
            <a:off x="4279441" y="7361597"/>
            <a:ext cx="1012106" cy="1047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783"/>
              </a:lnSpc>
              <a:buNone/>
            </a:pPr>
            <a:r>
              <a:rPr lang="en-US" sz="522" b="1" dirty="0">
                <a:solidFill>
                  <a:srgbClr val="7F7F7F">
                    <a:alpha val="99000"/>
                  </a:srgbClr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10 turns until completion...</a:t>
            </a:r>
            <a:endParaRPr lang="en-US" sz="522" dirty="0"/>
          </a:p>
        </p:txBody>
      </p:sp>
      <p:sp>
        <p:nvSpPr>
          <p:cNvPr id="29" name="Shape 26"/>
          <p:cNvSpPr/>
          <p:nvPr/>
        </p:nvSpPr>
        <p:spPr>
          <a:xfrm>
            <a:off x="5431148" y="6331893"/>
            <a:ext cx="2094012" cy="1188281"/>
          </a:xfrm>
          <a:prstGeom prst="roundRect">
            <a:avLst>
              <a:gd name="adj" fmla="val 8459"/>
            </a:avLst>
          </a:prstGeom>
          <a:solidFill>
            <a:srgbClr val="FDF9F4"/>
          </a:solidFill>
          <a:ln w="4144">
            <a:solidFill>
              <a:srgbClr val="CDCBC8"/>
            </a:solidFill>
            <a:prstDash val="solid"/>
          </a:ln>
        </p:spPr>
      </p:sp>
      <p:sp>
        <p:nvSpPr>
          <p:cNvPr id="30" name="Shape 27"/>
          <p:cNvSpPr/>
          <p:nvPr/>
        </p:nvSpPr>
        <p:spPr>
          <a:xfrm>
            <a:off x="5500948" y="6384243"/>
            <a:ext cx="1954411" cy="123825"/>
          </a:xfrm>
          <a:prstGeom prst="rect">
            <a:avLst/>
          </a:prstGeom>
          <a:noFill/>
          <a:ln/>
        </p:spPr>
      </p:sp>
      <p:sp>
        <p:nvSpPr>
          <p:cNvPr id="31" name="Text 28"/>
          <p:cNvSpPr/>
          <p:nvPr/>
        </p:nvSpPr>
        <p:spPr>
          <a:xfrm>
            <a:off x="6018572" y="6384243"/>
            <a:ext cx="919162" cy="1238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914"/>
              </a:lnSpc>
              <a:buNone/>
            </a:pPr>
            <a:r>
              <a:rPr lang="en-US" sz="653" b="1" dirty="0">
                <a:solidFill>
                  <a:srgbClr val="1B1B1B">
                    <a:alpha val="99000"/>
                  </a:srgbClr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It’s your turn to write!</a:t>
            </a:r>
            <a:endParaRPr lang="en-US" sz="653" dirty="0"/>
          </a:p>
        </p:txBody>
      </p:sp>
      <p:sp>
        <p:nvSpPr>
          <p:cNvPr id="32" name="Shape 29"/>
          <p:cNvSpPr/>
          <p:nvPr/>
        </p:nvSpPr>
        <p:spPr>
          <a:xfrm>
            <a:off x="5500948" y="6577868"/>
            <a:ext cx="1954411" cy="628204"/>
          </a:xfrm>
          <a:prstGeom prst="rect">
            <a:avLst/>
          </a:prstGeom>
          <a:noFill/>
          <a:ln/>
        </p:spPr>
      </p:sp>
      <p:sp>
        <p:nvSpPr>
          <p:cNvPr id="33" name="Shape 30"/>
          <p:cNvSpPr/>
          <p:nvPr/>
        </p:nvSpPr>
        <p:spPr>
          <a:xfrm>
            <a:off x="5500948" y="7275872"/>
            <a:ext cx="1954411" cy="174501"/>
          </a:xfrm>
          <a:prstGeom prst="rect">
            <a:avLst/>
          </a:prstGeom>
          <a:noFill/>
          <a:ln/>
        </p:spPr>
      </p:sp>
      <p:sp>
        <p:nvSpPr>
          <p:cNvPr id="34" name="Shape 31"/>
          <p:cNvSpPr/>
          <p:nvPr/>
        </p:nvSpPr>
        <p:spPr>
          <a:xfrm>
            <a:off x="5617220" y="7275835"/>
            <a:ext cx="737964" cy="174575"/>
          </a:xfrm>
          <a:prstGeom prst="roundRect">
            <a:avLst>
              <a:gd name="adj" fmla="val 4793167"/>
            </a:avLst>
          </a:prstGeom>
          <a:solidFill>
            <a:srgbClr val="FFFFFF"/>
          </a:solidFill>
          <a:ln w="4144">
            <a:solidFill>
              <a:srgbClr val="B4B1AD"/>
            </a:solidFill>
            <a:prstDash val="solid"/>
          </a:ln>
        </p:spPr>
      </p:sp>
      <p:sp>
        <p:nvSpPr>
          <p:cNvPr id="35" name="Text 32"/>
          <p:cNvSpPr/>
          <p:nvPr/>
        </p:nvSpPr>
        <p:spPr>
          <a:xfrm>
            <a:off x="5721921" y="7310735"/>
            <a:ext cx="423863" cy="1047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783"/>
              </a:lnSpc>
              <a:buNone/>
            </a:pPr>
            <a:r>
              <a:rPr lang="en-US" sz="522" dirty="0">
                <a:solidFill>
                  <a:srgbClr val="1B1B1B">
                    <a:alpha val="99000"/>
                  </a:srgbClr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Pass my turn</a:t>
            </a:r>
            <a:endParaRPr lang="en-US" sz="522" dirty="0"/>
          </a:p>
        </p:txBody>
      </p:sp>
      <p:sp>
        <p:nvSpPr>
          <p:cNvPr id="36" name="Shape 33"/>
          <p:cNvSpPr/>
          <p:nvPr/>
        </p:nvSpPr>
        <p:spPr>
          <a:xfrm>
            <a:off x="6459885" y="7275835"/>
            <a:ext cx="879202" cy="174575"/>
          </a:xfrm>
          <a:prstGeom prst="roundRect">
            <a:avLst>
              <a:gd name="adj" fmla="val 4793167"/>
            </a:avLst>
          </a:prstGeom>
          <a:solidFill>
            <a:srgbClr val="2D4AB4"/>
          </a:solidFill>
          <a:ln/>
        </p:spPr>
      </p:sp>
      <p:sp>
        <p:nvSpPr>
          <p:cNvPr id="37" name="Text 34"/>
          <p:cNvSpPr/>
          <p:nvPr/>
        </p:nvSpPr>
        <p:spPr>
          <a:xfrm>
            <a:off x="6599486" y="7310735"/>
            <a:ext cx="495300" cy="1047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783"/>
              </a:lnSpc>
              <a:buNone/>
            </a:pPr>
            <a:r>
              <a:rPr lang="en-US" sz="522" b="1" dirty="0">
                <a:solidFill>
                  <a:srgbClr val="FFFFFF">
                    <a:alpha val="99000"/>
                  </a:srgbClr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Submit writing</a:t>
            </a:r>
            <a:endParaRPr lang="en-US" sz="522" dirty="0"/>
          </a:p>
        </p:txBody>
      </p:sp>
      <p:sp>
        <p:nvSpPr>
          <p:cNvPr id="38" name="Text 35"/>
          <p:cNvSpPr/>
          <p:nvPr/>
        </p:nvSpPr>
        <p:spPr>
          <a:xfrm>
            <a:off x="4209641" y="7693000"/>
            <a:ext cx="852488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1044"/>
              </a:lnSpc>
              <a:buNone/>
            </a:pPr>
            <a:r>
              <a:rPr lang="en-US" sz="783" b="1" dirty="0">
                <a:solidFill>
                  <a:srgbClr val="000000">
                    <a:alpha val="99000"/>
                  </a:srgbClr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To be submitted</a:t>
            </a:r>
            <a:endParaRPr lang="en-US" sz="783" dirty="0"/>
          </a:p>
        </p:txBody>
      </p:sp>
      <p:sp>
        <p:nvSpPr>
          <p:cNvPr id="39" name="Shape 36"/>
          <p:cNvSpPr/>
          <p:nvPr/>
        </p:nvSpPr>
        <p:spPr>
          <a:xfrm>
            <a:off x="4209641" y="7902401"/>
            <a:ext cx="3315519" cy="596764"/>
          </a:xfrm>
          <a:prstGeom prst="rect">
            <a:avLst/>
          </a:prstGeom>
          <a:noFill/>
          <a:ln/>
        </p:spPr>
      </p:sp>
      <p:sp>
        <p:nvSpPr>
          <p:cNvPr id="40" name="Text 37"/>
          <p:cNvSpPr/>
          <p:nvPr/>
        </p:nvSpPr>
        <p:spPr>
          <a:xfrm>
            <a:off x="4209641" y="7902401"/>
            <a:ext cx="139601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indent="0" marL="0">
              <a:lnSpc>
                <a:spcPts val="1044"/>
              </a:lnSpc>
              <a:buNone/>
            </a:pPr>
            <a:r>
              <a:rPr lang="en-US" sz="783" b="1" dirty="0">
                <a:solidFill>
                  <a:srgbClr val="2D4AB4">
                    <a:alpha val="99000"/>
                  </a:srgbClr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6</a:t>
            </a:r>
            <a:endParaRPr lang="en-US" sz="783" dirty="0"/>
          </a:p>
        </p:txBody>
      </p:sp>
      <p:sp>
        <p:nvSpPr>
          <p:cNvPr id="41" name="Shape 38"/>
          <p:cNvSpPr/>
          <p:nvPr/>
        </p:nvSpPr>
        <p:spPr>
          <a:xfrm>
            <a:off x="4419042" y="7902401"/>
            <a:ext cx="3106117" cy="596764"/>
          </a:xfrm>
          <a:prstGeom prst="roundRect">
            <a:avLst>
              <a:gd name="adj" fmla="val 16843"/>
            </a:avLst>
          </a:prstGeom>
          <a:solidFill>
            <a:srgbClr val="EAEDF8"/>
          </a:solidFill>
          <a:ln w="4144">
            <a:solidFill>
              <a:srgbClr val="9EACDD"/>
            </a:solidFill>
            <a:prstDash val="solid"/>
          </a:ln>
        </p:spPr>
      </p:sp>
      <p:sp>
        <p:nvSpPr>
          <p:cNvPr id="42" name="Text 39"/>
          <p:cNvSpPr/>
          <p:nvPr/>
        </p:nvSpPr>
        <p:spPr>
          <a:xfrm>
            <a:off x="4488842" y="7937302"/>
            <a:ext cx="2966517" cy="3143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783"/>
              </a:lnSpc>
              <a:buNone/>
            </a:pPr>
            <a:r>
              <a:rPr lang="en-US" sz="522" dirty="0">
                <a:solidFill>
                  <a:srgbClr val="404040">
                    <a:alpha val="99000"/>
                  </a:srgbClr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Tap to start writing...</a:t>
            </a:r>
            <a:endParaRPr lang="en-US" sz="522" dirty="0"/>
          </a:p>
        </p:txBody>
      </p:sp>
      <p:sp>
        <p:nvSpPr>
          <p:cNvPr id="43" name="Text 40"/>
          <p:cNvSpPr/>
          <p:nvPr/>
        </p:nvSpPr>
        <p:spPr>
          <a:xfrm>
            <a:off x="4209641" y="8774906"/>
            <a:ext cx="1038225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1044"/>
              </a:lnSpc>
              <a:buNone/>
            </a:pPr>
            <a:r>
              <a:rPr lang="en-US" sz="783" b="1" dirty="0">
                <a:solidFill>
                  <a:srgbClr val="1B1B1B">
                    <a:alpha val="99000"/>
                  </a:srgbClr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Recent Submissions</a:t>
            </a:r>
            <a:endParaRPr lang="en-US" sz="783" dirty="0"/>
          </a:p>
        </p:txBody>
      </p:sp>
      <p:sp>
        <p:nvSpPr>
          <p:cNvPr id="44" name="Shape 41"/>
          <p:cNvSpPr/>
          <p:nvPr/>
        </p:nvSpPr>
        <p:spPr>
          <a:xfrm rot="0">
            <a:off x="4139840" y="8670206"/>
            <a:ext cx="3463844" cy="0"/>
          </a:xfrm>
          <a:prstGeom prst="line">
            <a:avLst/>
          </a:prstGeom>
          <a:noFill/>
          <a:ln w="4144">
            <a:solidFill>
              <a:srgbClr val="CDCBC8"/>
            </a:solidFill>
            <a:prstDash val="solid"/>
          </a:ln>
        </p:spPr>
      </p:sp>
      <p:sp>
        <p:nvSpPr>
          <p:cNvPr id="45" name="Shape 42"/>
          <p:cNvSpPr/>
          <p:nvPr/>
        </p:nvSpPr>
        <p:spPr>
          <a:xfrm>
            <a:off x="4209641" y="8984307"/>
            <a:ext cx="3315519" cy="3358828"/>
          </a:xfrm>
          <a:prstGeom prst="rect">
            <a:avLst/>
          </a:prstGeom>
          <a:noFill/>
          <a:ln/>
        </p:spPr>
      </p:sp>
      <p:sp>
        <p:nvSpPr>
          <p:cNvPr id="46" name="Shape 43"/>
          <p:cNvSpPr/>
          <p:nvPr/>
        </p:nvSpPr>
        <p:spPr>
          <a:xfrm>
            <a:off x="5091113" y="3543300"/>
            <a:ext cx="752459" cy="388136"/>
          </a:xfrm>
          <a:prstGeom prst="roundRect">
            <a:avLst>
              <a:gd name="adj" fmla="val 57421"/>
            </a:avLst>
          </a:prstGeom>
          <a:solidFill>
            <a:srgbClr val="EAEDF8"/>
          </a:solidFill>
          <a:ln w="9190">
            <a:solidFill>
              <a:srgbClr val="7286CD"/>
            </a:solidFill>
            <a:prstDash val="solid"/>
          </a:ln>
        </p:spPr>
      </p:sp>
      <p:sp>
        <p:nvSpPr>
          <p:cNvPr id="47" name="Text 44"/>
          <p:cNvSpPr/>
          <p:nvPr/>
        </p:nvSpPr>
        <p:spPr>
          <a:xfrm>
            <a:off x="5245884" y="3620686"/>
            <a:ext cx="442913" cy="23336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1737"/>
              </a:lnSpc>
              <a:buNone/>
            </a:pPr>
            <a:r>
              <a:rPr lang="en-US" sz="1158" b="1" i="1" dirty="0">
                <a:solidFill>
                  <a:srgbClr val="2D4AB4">
                    <a:alpha val="99000"/>
                  </a:srgbClr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katlyn</a:t>
            </a:r>
            <a:endParaRPr lang="en-US" sz="1158" dirty="0"/>
          </a:p>
        </p:txBody>
      </p:sp>
      <p:sp>
        <p:nvSpPr>
          <p:cNvPr id="48" name="Shape 45"/>
          <p:cNvSpPr/>
          <p:nvPr/>
        </p:nvSpPr>
        <p:spPr>
          <a:xfrm>
            <a:off x="4152900" y="1438275"/>
            <a:ext cx="871521" cy="388136"/>
          </a:xfrm>
          <a:prstGeom prst="roundRect">
            <a:avLst>
              <a:gd name="adj" fmla="val 57421"/>
            </a:avLst>
          </a:prstGeom>
          <a:solidFill>
            <a:srgbClr val="2D4AB4"/>
          </a:solidFill>
          <a:ln w="9190">
            <a:solidFill>
              <a:srgbClr val="2D4AB4"/>
            </a:solidFill>
            <a:prstDash val="solid"/>
          </a:ln>
        </p:spPr>
      </p:sp>
      <p:sp>
        <p:nvSpPr>
          <p:cNvPr id="49" name="Text 46"/>
          <p:cNvSpPr/>
          <p:nvPr/>
        </p:nvSpPr>
        <p:spPr>
          <a:xfrm>
            <a:off x="4307672" y="1515662"/>
            <a:ext cx="561975" cy="23336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1737"/>
              </a:lnSpc>
              <a:buNone/>
            </a:pPr>
            <a:r>
              <a:rPr lang="en-US" sz="1158" b="1" dirty="0">
                <a:solidFill>
                  <a:srgbClr val="FFFFFF">
                    <a:alpha val="99000"/>
                  </a:srgbClr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jamjam</a:t>
            </a:r>
            <a:endParaRPr lang="en-US" sz="1158" dirty="0"/>
          </a:p>
        </p:txBody>
      </p:sp>
      <p:sp>
        <p:nvSpPr>
          <p:cNvPr id="50" name="Shape 47"/>
          <p:cNvSpPr/>
          <p:nvPr/>
        </p:nvSpPr>
        <p:spPr>
          <a:xfrm>
            <a:off x="4181940" y="2379998"/>
            <a:ext cx="819134" cy="388136"/>
          </a:xfrm>
          <a:prstGeom prst="roundRect">
            <a:avLst>
              <a:gd name="adj" fmla="val 57421"/>
            </a:avLst>
          </a:prstGeom>
          <a:solidFill>
            <a:srgbClr val="2D4AB4"/>
          </a:solidFill>
          <a:ln w="9190">
            <a:solidFill>
              <a:srgbClr val="2D4AB4"/>
            </a:solidFill>
            <a:prstDash val="solid"/>
          </a:ln>
        </p:spPr>
      </p:sp>
      <p:sp>
        <p:nvSpPr>
          <p:cNvPr id="51" name="Text 48"/>
          <p:cNvSpPr/>
          <p:nvPr/>
        </p:nvSpPr>
        <p:spPr>
          <a:xfrm>
            <a:off x="4336712" y="2457385"/>
            <a:ext cx="509587" cy="23336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1737"/>
              </a:lnSpc>
              <a:buNone/>
            </a:pPr>
            <a:r>
              <a:rPr lang="en-US" sz="1158" b="1" dirty="0">
                <a:solidFill>
                  <a:srgbClr val="FFFFFF">
                    <a:alpha val="99000"/>
                  </a:srgbClr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leanna</a:t>
            </a:r>
            <a:endParaRPr lang="en-US" sz="1158" dirty="0"/>
          </a:p>
        </p:txBody>
      </p:sp>
      <p:pic>
        <p:nvPicPr>
          <p:cNvPr id="52" name="Image 1" descr="preencoded.png">    </p:cNvPr>
          <p:cNvPicPr>
            <a:picLocks noChangeAspect="1"/>
          </p:cNvPicPr>
          <p:nvPr/>
        </p:nvPicPr>
        <p:blipFill>
          <a:blip r:embed="rId2"/>
          <a:srcRect l="0" r="0" t="0" b="0"/>
          <a:stretch/>
        </p:blipFill>
        <p:spPr>
          <a:xfrm>
            <a:off x="4591515" y="1854986"/>
            <a:ext cx="19050" cy="515487"/>
          </a:xfrm>
          <a:prstGeom prst="rect">
            <a:avLst/>
          </a:prstGeom>
        </p:spPr>
      </p:pic>
      <p:sp>
        <p:nvSpPr>
          <p:cNvPr id="53" name="Shape 49"/>
          <p:cNvSpPr/>
          <p:nvPr/>
        </p:nvSpPr>
        <p:spPr>
          <a:xfrm>
            <a:off x="3233738" y="3540796"/>
            <a:ext cx="785796" cy="388136"/>
          </a:xfrm>
          <a:prstGeom prst="roundRect">
            <a:avLst>
              <a:gd name="adj" fmla="val 57421"/>
            </a:avLst>
          </a:prstGeom>
          <a:solidFill>
            <a:srgbClr val="2D4AB4"/>
          </a:solidFill>
          <a:ln w="9190">
            <a:solidFill>
              <a:srgbClr val="2D4AB4"/>
            </a:solidFill>
            <a:prstDash val="solid"/>
          </a:ln>
        </p:spPr>
      </p:sp>
      <p:sp>
        <p:nvSpPr>
          <p:cNvPr id="54" name="Text 50"/>
          <p:cNvSpPr/>
          <p:nvPr/>
        </p:nvSpPr>
        <p:spPr>
          <a:xfrm>
            <a:off x="3388509" y="3618181"/>
            <a:ext cx="476250" cy="23336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1737"/>
              </a:lnSpc>
              <a:buNone/>
            </a:pPr>
            <a:r>
              <a:rPr lang="en-US" sz="1158" b="1" dirty="0">
                <a:solidFill>
                  <a:srgbClr val="FFFFFF">
                    <a:alpha val="99000"/>
                  </a:srgbClr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ubean</a:t>
            </a:r>
            <a:endParaRPr lang="en-US" sz="1158" dirty="0"/>
          </a:p>
        </p:txBody>
      </p:sp>
      <p:pic>
        <p:nvPicPr>
          <p:cNvPr id="55" name="Image 2" descr="preencoded.png">    </p:cNvPr>
          <p:cNvPicPr>
            <a:picLocks noChangeAspect="1"/>
          </p:cNvPicPr>
          <p:nvPr/>
        </p:nvPicPr>
        <p:blipFill>
          <a:blip r:embed="rId3"/>
          <a:srcRect l="0" r="0" t="0" b="0"/>
          <a:stretch/>
        </p:blipFill>
        <p:spPr>
          <a:xfrm>
            <a:off x="3626644" y="2796708"/>
            <a:ext cx="983921" cy="734562"/>
          </a:xfrm>
          <a:prstGeom prst="rect">
            <a:avLst/>
          </a:prstGeom>
        </p:spPr>
      </p:pic>
      <p:pic>
        <p:nvPicPr>
          <p:cNvPr id="56" name="Image 3" descr="preencoded.png">    </p:cNvPr>
          <p:cNvPicPr>
            <a:picLocks noChangeAspect="1"/>
          </p:cNvPicPr>
          <p:nvPr/>
        </p:nvPicPr>
        <p:blipFill>
          <a:blip r:embed="rId4"/>
          <a:srcRect l="0" r="0" t="0" b="0"/>
          <a:stretch/>
        </p:blipFill>
        <p:spPr>
          <a:xfrm>
            <a:off x="4591515" y="2796708"/>
            <a:ext cx="894885" cy="737067"/>
          </a:xfrm>
          <a:prstGeom prst="rect">
            <a:avLst/>
          </a:prstGeom>
        </p:spPr>
      </p:pic>
      <p:pic>
        <p:nvPicPr>
          <p:cNvPr id="57" name="Image 4" descr="preencoded.png">    </p:cNvPr>
          <p:cNvPicPr>
            <a:picLocks noChangeAspect="1"/>
          </p:cNvPicPr>
          <p:nvPr/>
        </p:nvPicPr>
        <p:blipFill>
          <a:blip r:embed="rId5"/>
          <a:srcRect l="0" r="5290" t="0" b="0"/>
          <a:stretch/>
        </p:blipFill>
        <p:spPr>
          <a:xfrm>
            <a:off x="-247650" y="2890838"/>
            <a:ext cx="4433888" cy="225266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DF9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990600" y="752475"/>
            <a:ext cx="3757613" cy="3424238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rcRect l="0" r="3952" t="0" b="32632"/>
          <a:stretch/>
        </p:blipFill>
        <p:spPr>
          <a:xfrm>
            <a:off x="-376126" y="4533900"/>
            <a:ext cx="9144000" cy="60960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rcRect l="0" r="-2359" t="0" b="310"/>
          <a:stretch/>
        </p:blipFill>
        <p:spPr>
          <a:xfrm>
            <a:off x="8070745" y="-71437"/>
            <a:ext cx="1106593" cy="4591050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rcRect l="0" r="0" t="0" b="0"/>
          <a:stretch/>
        </p:blipFill>
        <p:spPr>
          <a:xfrm>
            <a:off x="7519988" y="3605213"/>
            <a:ext cx="1242082" cy="1519669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rcRect l="0" r="0" t="0" b="0"/>
          <a:stretch/>
        </p:blipFill>
        <p:spPr>
          <a:xfrm>
            <a:off x="581025" y="609600"/>
            <a:ext cx="2254865" cy="1126108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1333500" y="2157413"/>
            <a:ext cx="2909888" cy="10953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4104"/>
              </a:lnSpc>
              <a:buNone/>
            </a:pPr>
            <a:r>
              <a:rPr lang="en-US" sz="3420" dirty="0">
                <a:solidFill>
                  <a:srgbClr val="2D4AB4">
                    <a:alpha val="99000"/>
                  </a:srgbClr>
                </a:solidFill>
                <a:latin typeface="Zyzol" pitchFamily="34" charset="0"/>
                <a:ea typeface="Zyzol" pitchFamily="34" charset="-122"/>
                <a:cs typeface="Zyzol" pitchFamily="34" charset="-120"/>
              </a:rPr>
              <a:t>Got a great</a:t>
            </a:r>
            <a:endParaRPr lang="en-US" sz="3420" dirty="0"/>
          </a:p>
          <a:p>
            <a:pPr algn="ctr" indent="0" marL="0">
              <a:lnSpc>
                <a:spcPts val="4104"/>
              </a:lnSpc>
              <a:buNone/>
            </a:pPr>
            <a:r>
              <a:rPr lang="en-US" sz="3420" dirty="0">
                <a:solidFill>
                  <a:srgbClr val="2D4AB4">
                    <a:alpha val="99000"/>
                  </a:srgbClr>
                </a:solidFill>
                <a:latin typeface="Zyzol" pitchFamily="34" charset="0"/>
                <a:ea typeface="Zyzol" pitchFamily="34" charset="-122"/>
                <a:cs typeface="Zyzol" pitchFamily="34" charset="-120"/>
              </a:rPr>
              <a:t>story idea!</a:t>
            </a:r>
            <a:endParaRPr lang="en-US" sz="3420" dirty="0"/>
          </a:p>
        </p:txBody>
      </p:sp>
      <p:pic>
        <p:nvPicPr>
          <p:cNvPr id="8" name="Image 5" descr="preencoded.png">    </p:cNvPr>
          <p:cNvPicPr>
            <a:picLocks noChangeAspect="1"/>
          </p:cNvPicPr>
          <p:nvPr/>
        </p:nvPicPr>
        <p:blipFill>
          <a:blip r:embed="rId6"/>
          <a:srcRect l="0" r="0" t="0" b="0"/>
          <a:stretch/>
        </p:blipFill>
        <p:spPr>
          <a:xfrm>
            <a:off x="4343400" y="1524000"/>
            <a:ext cx="3004449" cy="3714750"/>
          </a:xfrm>
          <a:prstGeom prst="rect">
            <a:avLst/>
          </a:prstGeom>
        </p:spPr>
      </p:pic>
      <p:pic>
        <p:nvPicPr>
          <p:cNvPr id="9" name="Image 6" descr="preencoded.png">    </p:cNvPr>
          <p:cNvPicPr>
            <a:picLocks noChangeAspect="1"/>
          </p:cNvPicPr>
          <p:nvPr/>
        </p:nvPicPr>
        <p:blipFill>
          <a:blip r:embed="rId7"/>
          <a:srcRect l="0" r="0" t="0" b="0"/>
          <a:stretch/>
        </p:blipFill>
        <p:spPr>
          <a:xfrm>
            <a:off x="6096000" y="1524000"/>
            <a:ext cx="729016" cy="838508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FDF9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rcRect l="0" r="227" t="0" b="0"/>
          <a:stretch/>
        </p:blipFill>
        <p:spPr>
          <a:xfrm>
            <a:off x="-9525" y="3119438"/>
            <a:ext cx="4195763" cy="202406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-14287" y="2009775"/>
            <a:ext cx="4267200" cy="3133725"/>
          </a:xfrm>
          <a:prstGeom prst="rect">
            <a:avLst/>
          </a:prstGeom>
          <a:solidFill>
            <a:srgbClr val="FDF9F4">
              <a:alpha val="80000"/>
            </a:srgbClr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4" name="Text 1"/>
          <p:cNvSpPr/>
          <p:nvPr/>
        </p:nvSpPr>
        <p:spPr>
          <a:xfrm>
            <a:off x="590550" y="633413"/>
            <a:ext cx="3852863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3420"/>
              </a:lnSpc>
              <a:buNone/>
            </a:pPr>
            <a:r>
              <a:rPr lang="en-US" sz="2850" b="1" spc="-57" kern="0" dirty="0">
                <a:solidFill>
                  <a:srgbClr val="2D4AB4">
                    <a:alpha val="99000"/>
                  </a:srgbClr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Chain-Writing</a:t>
            </a:r>
            <a:endParaRPr lang="en-US" sz="2850" dirty="0"/>
          </a:p>
        </p:txBody>
      </p:sp>
      <p:sp>
        <p:nvSpPr>
          <p:cNvPr id="5" name="Text 2"/>
          <p:cNvSpPr/>
          <p:nvPr/>
        </p:nvSpPr>
        <p:spPr>
          <a:xfrm>
            <a:off x="590550" y="442913"/>
            <a:ext cx="1181100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1283"/>
              </a:lnSpc>
              <a:buNone/>
            </a:pPr>
            <a:r>
              <a:rPr lang="en-US" sz="1069" spc="-21" kern="0" dirty="0">
                <a:solidFill>
                  <a:srgbClr val="2D4AB4">
                    <a:alpha val="99000"/>
                  </a:srgbClr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Inklink Features:</a:t>
            </a:r>
            <a:endParaRPr lang="en-US" sz="1069" dirty="0"/>
          </a:p>
        </p:txBody>
      </p:sp>
      <p:sp>
        <p:nvSpPr>
          <p:cNvPr id="6" name="Shape 3"/>
          <p:cNvSpPr/>
          <p:nvPr/>
        </p:nvSpPr>
        <p:spPr>
          <a:xfrm>
            <a:off x="3633788" y="5424488"/>
            <a:ext cx="4467225" cy="5959208"/>
          </a:xfrm>
          <a:prstGeom prst="rect">
            <a:avLst/>
          </a:prstGeom>
          <a:noFill/>
          <a:ln/>
        </p:spPr>
      </p:sp>
      <p:sp>
        <p:nvSpPr>
          <p:cNvPr id="7" name="Shape 4"/>
          <p:cNvSpPr/>
          <p:nvPr/>
        </p:nvSpPr>
        <p:spPr>
          <a:xfrm>
            <a:off x="3633788" y="5424488"/>
            <a:ext cx="4467225" cy="5959208"/>
          </a:xfrm>
          <a:prstGeom prst="rect">
            <a:avLst/>
          </a:prstGeom>
          <a:solidFill>
            <a:srgbClr val="FDF9F4"/>
          </a:solidFill>
          <a:ln/>
        </p:spPr>
      </p:sp>
      <p:sp>
        <p:nvSpPr>
          <p:cNvPr id="8" name="Text 5"/>
          <p:cNvSpPr/>
          <p:nvPr/>
        </p:nvSpPr>
        <p:spPr>
          <a:xfrm>
            <a:off x="5247922" y="5982891"/>
            <a:ext cx="1233488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1044"/>
              </a:lnSpc>
              <a:buNone/>
            </a:pPr>
            <a:r>
              <a:rPr lang="en-US" sz="783" b="1" dirty="0">
                <a:solidFill>
                  <a:srgbClr val="1B1B1B">
                    <a:alpha val="99000"/>
                  </a:srgbClr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The Pickle and the Frog</a:t>
            </a:r>
            <a:endParaRPr lang="en-US" sz="783" dirty="0"/>
          </a:p>
        </p:txBody>
      </p:sp>
      <p:sp>
        <p:nvSpPr>
          <p:cNvPr id="9" name="Shape 6"/>
          <p:cNvSpPr/>
          <p:nvPr/>
        </p:nvSpPr>
        <p:spPr>
          <a:xfrm>
            <a:off x="7119445" y="8774906"/>
            <a:ext cx="406301" cy="139675"/>
          </a:xfrm>
          <a:prstGeom prst="roundRect">
            <a:avLst>
              <a:gd name="adj" fmla="val 5990815"/>
            </a:avLst>
          </a:prstGeom>
          <a:solidFill>
            <a:srgbClr val="EAEDF8"/>
          </a:solidFill>
          <a:ln w="4144">
            <a:solidFill>
              <a:srgbClr val="7286CD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7189245" y="8792356"/>
            <a:ext cx="266700" cy="1047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783"/>
              </a:lnSpc>
              <a:buNone/>
            </a:pPr>
            <a:r>
              <a:rPr lang="en-US" sz="522" b="1" dirty="0">
                <a:solidFill>
                  <a:srgbClr val="2D4AB4">
                    <a:alpha val="99000"/>
                  </a:srgbClr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View All</a:t>
            </a:r>
            <a:endParaRPr lang="en-US" sz="522" dirty="0"/>
          </a:p>
        </p:txBody>
      </p:sp>
      <p:sp>
        <p:nvSpPr>
          <p:cNvPr id="11" name="Shape 8"/>
          <p:cNvSpPr/>
          <p:nvPr/>
        </p:nvSpPr>
        <p:spPr>
          <a:xfrm>
            <a:off x="4209641" y="6331893"/>
            <a:ext cx="1151706" cy="631627"/>
          </a:xfrm>
          <a:prstGeom prst="roundRect">
            <a:avLst>
              <a:gd name="adj" fmla="val 15913"/>
            </a:avLst>
          </a:prstGeom>
          <a:solidFill>
            <a:srgbClr val="FDF9F4"/>
          </a:solidFill>
          <a:ln w="4144">
            <a:solidFill>
              <a:srgbClr val="CDCBC8"/>
            </a:solidFill>
            <a:prstDash val="solid"/>
          </a:ln>
        </p:spPr>
      </p:sp>
      <p:sp>
        <p:nvSpPr>
          <p:cNvPr id="12" name="Shape 9"/>
          <p:cNvSpPr/>
          <p:nvPr/>
        </p:nvSpPr>
        <p:spPr>
          <a:xfrm>
            <a:off x="4279441" y="6401693"/>
            <a:ext cx="1012106" cy="104775"/>
          </a:xfrm>
          <a:prstGeom prst="rect">
            <a:avLst/>
          </a:prstGeom>
          <a:noFill/>
          <a:ln/>
        </p:spPr>
      </p:sp>
      <p:sp>
        <p:nvSpPr>
          <p:cNvPr id="13" name="Text 10"/>
          <p:cNvSpPr/>
          <p:nvPr/>
        </p:nvSpPr>
        <p:spPr>
          <a:xfrm>
            <a:off x="4676701" y="6401693"/>
            <a:ext cx="357188" cy="1047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783"/>
              </a:lnSpc>
              <a:buNone/>
            </a:pPr>
            <a:r>
              <a:rPr lang="en-US" sz="587" b="1" dirty="0">
                <a:solidFill>
                  <a:srgbClr val="1B1B1B">
                    <a:alpha val="99000"/>
                  </a:srgbClr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Time Left</a:t>
            </a:r>
            <a:endParaRPr lang="en-US" sz="587" dirty="0"/>
          </a:p>
        </p:txBody>
      </p:sp>
      <p:sp>
        <p:nvSpPr>
          <p:cNvPr id="14" name="Shape 11"/>
          <p:cNvSpPr/>
          <p:nvPr/>
        </p:nvSpPr>
        <p:spPr>
          <a:xfrm>
            <a:off x="4279441" y="6576268"/>
            <a:ext cx="1012106" cy="317450"/>
          </a:xfrm>
          <a:prstGeom prst="roundRect">
            <a:avLst>
              <a:gd name="adj" fmla="val 31662"/>
            </a:avLst>
          </a:prstGeom>
          <a:solidFill>
            <a:srgbClr val="EAEDF8"/>
          </a:solidFill>
          <a:ln w="4144">
            <a:solidFill>
              <a:srgbClr val="7286CD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4384142" y="6611169"/>
            <a:ext cx="802704" cy="1571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1175"/>
              </a:lnSpc>
              <a:buNone/>
            </a:pPr>
            <a:r>
              <a:rPr lang="en-US" sz="848" b="1" dirty="0">
                <a:solidFill>
                  <a:srgbClr val="2D4AB4">
                    <a:alpha val="99000"/>
                  </a:srgbClr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01 : 23 : 59</a:t>
            </a:r>
            <a:endParaRPr lang="en-US" sz="848" dirty="0"/>
          </a:p>
        </p:txBody>
      </p:sp>
      <p:sp>
        <p:nvSpPr>
          <p:cNvPr id="16" name="Shape 13"/>
          <p:cNvSpPr/>
          <p:nvPr/>
        </p:nvSpPr>
        <p:spPr>
          <a:xfrm>
            <a:off x="4384142" y="6768331"/>
            <a:ext cx="802704" cy="90488"/>
          </a:xfrm>
          <a:prstGeom prst="rect">
            <a:avLst/>
          </a:prstGeom>
          <a:noFill/>
          <a:ln/>
        </p:spPr>
      </p:sp>
      <p:sp>
        <p:nvSpPr>
          <p:cNvPr id="17" name="Text 14"/>
          <p:cNvSpPr/>
          <p:nvPr/>
        </p:nvSpPr>
        <p:spPr>
          <a:xfrm>
            <a:off x="4487094" y="6768331"/>
            <a:ext cx="138113" cy="904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653"/>
              </a:lnSpc>
              <a:buNone/>
            </a:pPr>
            <a:r>
              <a:rPr lang="en-US" sz="457" b="1" dirty="0">
                <a:solidFill>
                  <a:srgbClr val="2D4AB4">
                    <a:alpha val="99000"/>
                  </a:srgbClr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days</a:t>
            </a:r>
            <a:endParaRPr lang="en-US" sz="457" dirty="0"/>
          </a:p>
        </p:txBody>
      </p:sp>
      <p:sp>
        <p:nvSpPr>
          <p:cNvPr id="18" name="Text 15"/>
          <p:cNvSpPr/>
          <p:nvPr/>
        </p:nvSpPr>
        <p:spPr>
          <a:xfrm>
            <a:off x="4695006" y="6768331"/>
            <a:ext cx="171450" cy="904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653"/>
              </a:lnSpc>
              <a:buNone/>
            </a:pPr>
            <a:r>
              <a:rPr lang="en-US" sz="457" b="1" dirty="0">
                <a:solidFill>
                  <a:srgbClr val="2D4AB4">
                    <a:alpha val="99000"/>
                  </a:srgbClr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hours</a:t>
            </a:r>
            <a:endParaRPr lang="en-US" sz="457" dirty="0"/>
          </a:p>
        </p:txBody>
      </p:sp>
      <p:sp>
        <p:nvSpPr>
          <p:cNvPr id="19" name="Text 16"/>
          <p:cNvSpPr/>
          <p:nvPr/>
        </p:nvSpPr>
        <p:spPr>
          <a:xfrm>
            <a:off x="4936257" y="6768331"/>
            <a:ext cx="147638" cy="904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653"/>
              </a:lnSpc>
              <a:buNone/>
            </a:pPr>
            <a:r>
              <a:rPr lang="en-US" sz="457" b="1" dirty="0">
                <a:solidFill>
                  <a:srgbClr val="2D4AB4">
                    <a:alpha val="99000"/>
                  </a:srgbClr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mins</a:t>
            </a:r>
            <a:endParaRPr lang="en-US" sz="457" dirty="0"/>
          </a:p>
        </p:txBody>
      </p:sp>
      <p:sp>
        <p:nvSpPr>
          <p:cNvPr id="20" name="Shape 17"/>
          <p:cNvSpPr/>
          <p:nvPr/>
        </p:nvSpPr>
        <p:spPr>
          <a:xfrm>
            <a:off x="4209641" y="7029896"/>
            <a:ext cx="1151706" cy="488826"/>
          </a:xfrm>
          <a:prstGeom prst="roundRect">
            <a:avLst>
              <a:gd name="adj" fmla="val 20562"/>
            </a:avLst>
          </a:prstGeom>
          <a:solidFill>
            <a:srgbClr val="FDF9F4"/>
          </a:solidFill>
          <a:ln w="4144">
            <a:solidFill>
              <a:srgbClr val="CDCBC8"/>
            </a:solidFill>
            <a:prstDash val="solid"/>
          </a:ln>
        </p:spPr>
      </p:sp>
      <p:sp>
        <p:nvSpPr>
          <p:cNvPr id="21" name="Shape 18"/>
          <p:cNvSpPr/>
          <p:nvPr/>
        </p:nvSpPr>
        <p:spPr>
          <a:xfrm>
            <a:off x="4279441" y="7082247"/>
            <a:ext cx="1012106" cy="209550"/>
          </a:xfrm>
          <a:prstGeom prst="rect">
            <a:avLst/>
          </a:prstGeom>
          <a:noFill/>
          <a:ln/>
        </p:spPr>
      </p:sp>
      <p:sp>
        <p:nvSpPr>
          <p:cNvPr id="22" name="Shape 19"/>
          <p:cNvSpPr/>
          <p:nvPr/>
        </p:nvSpPr>
        <p:spPr>
          <a:xfrm>
            <a:off x="4279441" y="7082247"/>
            <a:ext cx="488603" cy="209550"/>
          </a:xfrm>
          <a:prstGeom prst="rect">
            <a:avLst/>
          </a:prstGeom>
          <a:noFill/>
          <a:ln/>
        </p:spPr>
      </p:sp>
      <p:sp>
        <p:nvSpPr>
          <p:cNvPr id="23" name="Text 20"/>
          <p:cNvSpPr/>
          <p:nvPr/>
        </p:nvSpPr>
        <p:spPr>
          <a:xfrm>
            <a:off x="4279441" y="7082247"/>
            <a:ext cx="488603" cy="1047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783"/>
              </a:lnSpc>
              <a:buNone/>
            </a:pPr>
            <a:r>
              <a:rPr lang="en-US" sz="522" b="1" dirty="0">
                <a:solidFill>
                  <a:srgbClr val="2D4AB4">
                    <a:alpha val="99000"/>
                  </a:srgbClr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Start Date</a:t>
            </a:r>
            <a:endParaRPr lang="en-US" sz="522" dirty="0"/>
          </a:p>
        </p:txBody>
      </p:sp>
      <p:sp>
        <p:nvSpPr>
          <p:cNvPr id="24" name="Text 21"/>
          <p:cNvSpPr/>
          <p:nvPr/>
        </p:nvSpPr>
        <p:spPr>
          <a:xfrm>
            <a:off x="4279441" y="7187022"/>
            <a:ext cx="488603" cy="1047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783"/>
              </a:lnSpc>
              <a:buNone/>
            </a:pPr>
            <a:r>
              <a:rPr lang="en-US" sz="522" b="1" dirty="0">
                <a:solidFill>
                  <a:srgbClr val="2D4AB4">
                    <a:alpha val="99000"/>
                  </a:srgbClr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End Date</a:t>
            </a:r>
            <a:endParaRPr lang="en-US" sz="522" dirty="0"/>
          </a:p>
        </p:txBody>
      </p:sp>
      <p:sp>
        <p:nvSpPr>
          <p:cNvPr id="25" name="Shape 22"/>
          <p:cNvSpPr/>
          <p:nvPr/>
        </p:nvSpPr>
        <p:spPr>
          <a:xfrm>
            <a:off x="4802944" y="7082247"/>
            <a:ext cx="488603" cy="209550"/>
          </a:xfrm>
          <a:prstGeom prst="rect">
            <a:avLst/>
          </a:prstGeom>
          <a:noFill/>
          <a:ln/>
        </p:spPr>
      </p:sp>
      <p:sp>
        <p:nvSpPr>
          <p:cNvPr id="26" name="Text 23"/>
          <p:cNvSpPr/>
          <p:nvPr/>
        </p:nvSpPr>
        <p:spPr>
          <a:xfrm>
            <a:off x="4862922" y="7082247"/>
            <a:ext cx="428625" cy="1047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783"/>
              </a:lnSpc>
              <a:buNone/>
            </a:pPr>
            <a:r>
              <a:rPr lang="en-US" sz="522" dirty="0">
                <a:solidFill>
                  <a:srgbClr val="1B1B1B">
                    <a:alpha val="99000"/>
                  </a:srgbClr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Oct. 30, 2025</a:t>
            </a:r>
            <a:endParaRPr lang="en-US" sz="522" dirty="0"/>
          </a:p>
        </p:txBody>
      </p:sp>
      <p:sp>
        <p:nvSpPr>
          <p:cNvPr id="27" name="Text 24"/>
          <p:cNvSpPr/>
          <p:nvPr/>
        </p:nvSpPr>
        <p:spPr>
          <a:xfrm>
            <a:off x="4853397" y="7187022"/>
            <a:ext cx="438150" cy="1047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indent="0" marL="0">
              <a:lnSpc>
                <a:spcPts val="783"/>
              </a:lnSpc>
              <a:buNone/>
            </a:pPr>
            <a:r>
              <a:rPr lang="en-US" sz="522" dirty="0">
                <a:solidFill>
                  <a:srgbClr val="1B1B1B">
                    <a:alpha val="99000"/>
                  </a:srgbClr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Dec. 30, 2025</a:t>
            </a:r>
            <a:endParaRPr lang="en-US" sz="522" dirty="0"/>
          </a:p>
        </p:txBody>
      </p:sp>
      <p:sp>
        <p:nvSpPr>
          <p:cNvPr id="28" name="Text 25"/>
          <p:cNvSpPr/>
          <p:nvPr/>
        </p:nvSpPr>
        <p:spPr>
          <a:xfrm>
            <a:off x="4279441" y="7361597"/>
            <a:ext cx="1012106" cy="1047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783"/>
              </a:lnSpc>
              <a:buNone/>
            </a:pPr>
            <a:r>
              <a:rPr lang="en-US" sz="522" b="1" dirty="0">
                <a:solidFill>
                  <a:srgbClr val="7F7F7F">
                    <a:alpha val="99000"/>
                  </a:srgbClr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10 turns until completion...</a:t>
            </a:r>
            <a:endParaRPr lang="en-US" sz="522" dirty="0"/>
          </a:p>
        </p:txBody>
      </p:sp>
      <p:sp>
        <p:nvSpPr>
          <p:cNvPr id="29" name="Shape 26"/>
          <p:cNvSpPr/>
          <p:nvPr/>
        </p:nvSpPr>
        <p:spPr>
          <a:xfrm>
            <a:off x="5431148" y="6331893"/>
            <a:ext cx="2094012" cy="1188281"/>
          </a:xfrm>
          <a:prstGeom prst="roundRect">
            <a:avLst>
              <a:gd name="adj" fmla="val 8459"/>
            </a:avLst>
          </a:prstGeom>
          <a:solidFill>
            <a:srgbClr val="FDF9F4"/>
          </a:solidFill>
          <a:ln w="4144">
            <a:solidFill>
              <a:srgbClr val="CDCBC8"/>
            </a:solidFill>
            <a:prstDash val="solid"/>
          </a:ln>
        </p:spPr>
      </p:sp>
      <p:sp>
        <p:nvSpPr>
          <p:cNvPr id="30" name="Shape 27"/>
          <p:cNvSpPr/>
          <p:nvPr/>
        </p:nvSpPr>
        <p:spPr>
          <a:xfrm>
            <a:off x="5500948" y="6384243"/>
            <a:ext cx="1954411" cy="123825"/>
          </a:xfrm>
          <a:prstGeom prst="rect">
            <a:avLst/>
          </a:prstGeom>
          <a:noFill/>
          <a:ln/>
        </p:spPr>
      </p:sp>
      <p:sp>
        <p:nvSpPr>
          <p:cNvPr id="31" name="Text 28"/>
          <p:cNvSpPr/>
          <p:nvPr/>
        </p:nvSpPr>
        <p:spPr>
          <a:xfrm>
            <a:off x="6018572" y="6384243"/>
            <a:ext cx="919162" cy="1238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914"/>
              </a:lnSpc>
              <a:buNone/>
            </a:pPr>
            <a:r>
              <a:rPr lang="en-US" sz="653" b="1" dirty="0">
                <a:solidFill>
                  <a:srgbClr val="1B1B1B">
                    <a:alpha val="99000"/>
                  </a:srgbClr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It’s your turn to write!</a:t>
            </a:r>
            <a:endParaRPr lang="en-US" sz="653" dirty="0"/>
          </a:p>
        </p:txBody>
      </p:sp>
      <p:sp>
        <p:nvSpPr>
          <p:cNvPr id="32" name="Shape 29"/>
          <p:cNvSpPr/>
          <p:nvPr/>
        </p:nvSpPr>
        <p:spPr>
          <a:xfrm>
            <a:off x="5500948" y="6577868"/>
            <a:ext cx="1954411" cy="628204"/>
          </a:xfrm>
          <a:prstGeom prst="rect">
            <a:avLst/>
          </a:prstGeom>
          <a:noFill/>
          <a:ln/>
        </p:spPr>
      </p:sp>
      <p:sp>
        <p:nvSpPr>
          <p:cNvPr id="33" name="Shape 30"/>
          <p:cNvSpPr/>
          <p:nvPr/>
        </p:nvSpPr>
        <p:spPr>
          <a:xfrm>
            <a:off x="5500948" y="7275872"/>
            <a:ext cx="1954411" cy="174501"/>
          </a:xfrm>
          <a:prstGeom prst="rect">
            <a:avLst/>
          </a:prstGeom>
          <a:noFill/>
          <a:ln/>
        </p:spPr>
      </p:sp>
      <p:sp>
        <p:nvSpPr>
          <p:cNvPr id="34" name="Shape 31"/>
          <p:cNvSpPr/>
          <p:nvPr/>
        </p:nvSpPr>
        <p:spPr>
          <a:xfrm>
            <a:off x="5617220" y="7275835"/>
            <a:ext cx="737964" cy="174575"/>
          </a:xfrm>
          <a:prstGeom prst="roundRect">
            <a:avLst>
              <a:gd name="adj" fmla="val 4793167"/>
            </a:avLst>
          </a:prstGeom>
          <a:solidFill>
            <a:srgbClr val="FFFFFF"/>
          </a:solidFill>
          <a:ln w="4144">
            <a:solidFill>
              <a:srgbClr val="B4B1AD"/>
            </a:solidFill>
            <a:prstDash val="solid"/>
          </a:ln>
        </p:spPr>
      </p:sp>
      <p:sp>
        <p:nvSpPr>
          <p:cNvPr id="35" name="Text 32"/>
          <p:cNvSpPr/>
          <p:nvPr/>
        </p:nvSpPr>
        <p:spPr>
          <a:xfrm>
            <a:off x="5721921" y="7310735"/>
            <a:ext cx="423863" cy="1047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783"/>
              </a:lnSpc>
              <a:buNone/>
            </a:pPr>
            <a:r>
              <a:rPr lang="en-US" sz="522" dirty="0">
                <a:solidFill>
                  <a:srgbClr val="1B1B1B">
                    <a:alpha val="99000"/>
                  </a:srgbClr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Pass my turn</a:t>
            </a:r>
            <a:endParaRPr lang="en-US" sz="522" dirty="0"/>
          </a:p>
        </p:txBody>
      </p:sp>
      <p:sp>
        <p:nvSpPr>
          <p:cNvPr id="36" name="Shape 33"/>
          <p:cNvSpPr/>
          <p:nvPr/>
        </p:nvSpPr>
        <p:spPr>
          <a:xfrm>
            <a:off x="6459885" y="7275835"/>
            <a:ext cx="879202" cy="174575"/>
          </a:xfrm>
          <a:prstGeom prst="roundRect">
            <a:avLst>
              <a:gd name="adj" fmla="val 4793167"/>
            </a:avLst>
          </a:prstGeom>
          <a:solidFill>
            <a:srgbClr val="2D4AB4"/>
          </a:solidFill>
          <a:ln/>
        </p:spPr>
      </p:sp>
      <p:sp>
        <p:nvSpPr>
          <p:cNvPr id="37" name="Text 34"/>
          <p:cNvSpPr/>
          <p:nvPr/>
        </p:nvSpPr>
        <p:spPr>
          <a:xfrm>
            <a:off x="6599486" y="7310735"/>
            <a:ext cx="495300" cy="1047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783"/>
              </a:lnSpc>
              <a:buNone/>
            </a:pPr>
            <a:r>
              <a:rPr lang="en-US" sz="522" b="1" dirty="0">
                <a:solidFill>
                  <a:srgbClr val="FFFFFF">
                    <a:alpha val="99000"/>
                  </a:srgbClr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Submit writing</a:t>
            </a:r>
            <a:endParaRPr lang="en-US" sz="522" dirty="0"/>
          </a:p>
        </p:txBody>
      </p:sp>
      <p:sp>
        <p:nvSpPr>
          <p:cNvPr id="38" name="Text 35"/>
          <p:cNvSpPr/>
          <p:nvPr/>
        </p:nvSpPr>
        <p:spPr>
          <a:xfrm>
            <a:off x="4209641" y="7693000"/>
            <a:ext cx="852488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1044"/>
              </a:lnSpc>
              <a:buNone/>
            </a:pPr>
            <a:r>
              <a:rPr lang="en-US" sz="783" b="1" dirty="0">
                <a:solidFill>
                  <a:srgbClr val="000000">
                    <a:alpha val="99000"/>
                  </a:srgbClr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To be submitted</a:t>
            </a:r>
            <a:endParaRPr lang="en-US" sz="783" dirty="0"/>
          </a:p>
        </p:txBody>
      </p:sp>
      <p:sp>
        <p:nvSpPr>
          <p:cNvPr id="39" name="Shape 36"/>
          <p:cNvSpPr/>
          <p:nvPr/>
        </p:nvSpPr>
        <p:spPr>
          <a:xfrm>
            <a:off x="4209641" y="7902401"/>
            <a:ext cx="3315519" cy="596764"/>
          </a:xfrm>
          <a:prstGeom prst="rect">
            <a:avLst/>
          </a:prstGeom>
          <a:noFill/>
          <a:ln/>
        </p:spPr>
      </p:sp>
      <p:sp>
        <p:nvSpPr>
          <p:cNvPr id="40" name="Text 37"/>
          <p:cNvSpPr/>
          <p:nvPr/>
        </p:nvSpPr>
        <p:spPr>
          <a:xfrm>
            <a:off x="4209641" y="7902401"/>
            <a:ext cx="139601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indent="0" marL="0">
              <a:lnSpc>
                <a:spcPts val="1044"/>
              </a:lnSpc>
              <a:buNone/>
            </a:pPr>
            <a:r>
              <a:rPr lang="en-US" sz="783" b="1" dirty="0">
                <a:solidFill>
                  <a:srgbClr val="2D4AB4">
                    <a:alpha val="99000"/>
                  </a:srgbClr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6</a:t>
            </a:r>
            <a:endParaRPr lang="en-US" sz="783" dirty="0"/>
          </a:p>
        </p:txBody>
      </p:sp>
      <p:sp>
        <p:nvSpPr>
          <p:cNvPr id="41" name="Shape 38"/>
          <p:cNvSpPr/>
          <p:nvPr/>
        </p:nvSpPr>
        <p:spPr>
          <a:xfrm>
            <a:off x="4419042" y="7902401"/>
            <a:ext cx="3106117" cy="596764"/>
          </a:xfrm>
          <a:prstGeom prst="roundRect">
            <a:avLst>
              <a:gd name="adj" fmla="val 16843"/>
            </a:avLst>
          </a:prstGeom>
          <a:solidFill>
            <a:srgbClr val="EAEDF8"/>
          </a:solidFill>
          <a:ln w="4144">
            <a:solidFill>
              <a:srgbClr val="9EACDD"/>
            </a:solidFill>
            <a:prstDash val="solid"/>
          </a:ln>
        </p:spPr>
      </p:sp>
      <p:sp>
        <p:nvSpPr>
          <p:cNvPr id="42" name="Text 39"/>
          <p:cNvSpPr/>
          <p:nvPr/>
        </p:nvSpPr>
        <p:spPr>
          <a:xfrm>
            <a:off x="4488842" y="7937302"/>
            <a:ext cx="2966517" cy="3143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783"/>
              </a:lnSpc>
              <a:buNone/>
            </a:pPr>
            <a:r>
              <a:rPr lang="en-US" sz="522" dirty="0">
                <a:solidFill>
                  <a:srgbClr val="404040">
                    <a:alpha val="99000"/>
                  </a:srgbClr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Tap to start writing...</a:t>
            </a:r>
            <a:endParaRPr lang="en-US" sz="522" dirty="0"/>
          </a:p>
        </p:txBody>
      </p:sp>
      <p:sp>
        <p:nvSpPr>
          <p:cNvPr id="43" name="Text 40"/>
          <p:cNvSpPr/>
          <p:nvPr/>
        </p:nvSpPr>
        <p:spPr>
          <a:xfrm>
            <a:off x="4209641" y="8774906"/>
            <a:ext cx="1038225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1044"/>
              </a:lnSpc>
              <a:buNone/>
            </a:pPr>
            <a:r>
              <a:rPr lang="en-US" sz="783" b="1" dirty="0">
                <a:solidFill>
                  <a:srgbClr val="1B1B1B">
                    <a:alpha val="99000"/>
                  </a:srgbClr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Recent Submissions</a:t>
            </a:r>
            <a:endParaRPr lang="en-US" sz="783" dirty="0"/>
          </a:p>
        </p:txBody>
      </p:sp>
      <p:sp>
        <p:nvSpPr>
          <p:cNvPr id="44" name="Shape 41"/>
          <p:cNvSpPr/>
          <p:nvPr/>
        </p:nvSpPr>
        <p:spPr>
          <a:xfrm rot="0">
            <a:off x="4139840" y="8670206"/>
            <a:ext cx="3463844" cy="0"/>
          </a:xfrm>
          <a:prstGeom prst="line">
            <a:avLst/>
          </a:prstGeom>
          <a:noFill/>
          <a:ln w="4144">
            <a:solidFill>
              <a:srgbClr val="CDCBC8"/>
            </a:solidFill>
            <a:prstDash val="solid"/>
          </a:ln>
        </p:spPr>
      </p:sp>
      <p:sp>
        <p:nvSpPr>
          <p:cNvPr id="45" name="Shape 42"/>
          <p:cNvSpPr/>
          <p:nvPr/>
        </p:nvSpPr>
        <p:spPr>
          <a:xfrm>
            <a:off x="4209641" y="8984307"/>
            <a:ext cx="3315519" cy="3358828"/>
          </a:xfrm>
          <a:prstGeom prst="rect">
            <a:avLst/>
          </a:prstGeom>
          <a:noFill/>
          <a:ln/>
        </p:spPr>
      </p:sp>
      <p:sp>
        <p:nvSpPr>
          <p:cNvPr id="46" name="Shape 43"/>
          <p:cNvSpPr/>
          <p:nvPr/>
        </p:nvSpPr>
        <p:spPr>
          <a:xfrm>
            <a:off x="5091113" y="3543300"/>
            <a:ext cx="776271" cy="388136"/>
          </a:xfrm>
          <a:prstGeom prst="roundRect">
            <a:avLst>
              <a:gd name="adj" fmla="val 57421"/>
            </a:avLst>
          </a:prstGeom>
          <a:solidFill>
            <a:srgbClr val="2D4AB4"/>
          </a:solidFill>
          <a:ln w="9190">
            <a:solidFill>
              <a:srgbClr val="2D4AB4"/>
            </a:solidFill>
            <a:prstDash val="solid"/>
          </a:ln>
        </p:spPr>
      </p:sp>
      <p:sp>
        <p:nvSpPr>
          <p:cNvPr id="47" name="Text 44"/>
          <p:cNvSpPr/>
          <p:nvPr/>
        </p:nvSpPr>
        <p:spPr>
          <a:xfrm>
            <a:off x="5245884" y="3620686"/>
            <a:ext cx="466725" cy="23336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1737"/>
              </a:lnSpc>
              <a:buNone/>
            </a:pPr>
            <a:r>
              <a:rPr lang="en-US" sz="1158" b="1" dirty="0">
                <a:solidFill>
                  <a:srgbClr val="FFFFFF">
                    <a:alpha val="99000"/>
                  </a:srgbClr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katlyn</a:t>
            </a:r>
            <a:endParaRPr lang="en-US" sz="1158" dirty="0"/>
          </a:p>
        </p:txBody>
      </p:sp>
      <p:sp>
        <p:nvSpPr>
          <p:cNvPr id="48" name="Shape 45"/>
          <p:cNvSpPr/>
          <p:nvPr/>
        </p:nvSpPr>
        <p:spPr>
          <a:xfrm>
            <a:off x="4152900" y="1438275"/>
            <a:ext cx="871521" cy="388136"/>
          </a:xfrm>
          <a:prstGeom prst="roundRect">
            <a:avLst>
              <a:gd name="adj" fmla="val 57421"/>
            </a:avLst>
          </a:prstGeom>
          <a:solidFill>
            <a:srgbClr val="2D4AB4"/>
          </a:solidFill>
          <a:ln w="9190">
            <a:solidFill>
              <a:srgbClr val="2D4AB4"/>
            </a:solidFill>
            <a:prstDash val="solid"/>
          </a:ln>
        </p:spPr>
      </p:sp>
      <p:sp>
        <p:nvSpPr>
          <p:cNvPr id="49" name="Text 46"/>
          <p:cNvSpPr/>
          <p:nvPr/>
        </p:nvSpPr>
        <p:spPr>
          <a:xfrm>
            <a:off x="4307672" y="1515662"/>
            <a:ext cx="561975" cy="23336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1737"/>
              </a:lnSpc>
              <a:buNone/>
            </a:pPr>
            <a:r>
              <a:rPr lang="en-US" sz="1158" b="1" dirty="0">
                <a:solidFill>
                  <a:srgbClr val="FFFFFF">
                    <a:alpha val="99000"/>
                  </a:srgbClr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jamjam</a:t>
            </a:r>
            <a:endParaRPr lang="en-US" sz="1158" dirty="0"/>
          </a:p>
        </p:txBody>
      </p:sp>
      <p:sp>
        <p:nvSpPr>
          <p:cNvPr id="50" name="Shape 47"/>
          <p:cNvSpPr/>
          <p:nvPr/>
        </p:nvSpPr>
        <p:spPr>
          <a:xfrm>
            <a:off x="4181940" y="2379998"/>
            <a:ext cx="819134" cy="388136"/>
          </a:xfrm>
          <a:prstGeom prst="roundRect">
            <a:avLst>
              <a:gd name="adj" fmla="val 57421"/>
            </a:avLst>
          </a:prstGeom>
          <a:solidFill>
            <a:srgbClr val="2D4AB4"/>
          </a:solidFill>
          <a:ln w="9190">
            <a:solidFill>
              <a:srgbClr val="2D4AB4"/>
            </a:solidFill>
            <a:prstDash val="solid"/>
          </a:ln>
        </p:spPr>
      </p:sp>
      <p:sp>
        <p:nvSpPr>
          <p:cNvPr id="51" name="Text 48"/>
          <p:cNvSpPr/>
          <p:nvPr/>
        </p:nvSpPr>
        <p:spPr>
          <a:xfrm>
            <a:off x="4336712" y="2457385"/>
            <a:ext cx="509587" cy="23336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1737"/>
              </a:lnSpc>
              <a:buNone/>
            </a:pPr>
            <a:r>
              <a:rPr lang="en-US" sz="1158" b="1" dirty="0">
                <a:solidFill>
                  <a:srgbClr val="FFFFFF">
                    <a:alpha val="99000"/>
                  </a:srgbClr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leanna</a:t>
            </a:r>
            <a:endParaRPr lang="en-US" sz="1158" dirty="0"/>
          </a:p>
        </p:txBody>
      </p:sp>
      <p:pic>
        <p:nvPicPr>
          <p:cNvPr id="52" name="Image 1" descr="preencoded.png">    </p:cNvPr>
          <p:cNvPicPr>
            <a:picLocks noChangeAspect="1"/>
          </p:cNvPicPr>
          <p:nvPr/>
        </p:nvPicPr>
        <p:blipFill>
          <a:blip r:embed="rId2"/>
          <a:srcRect l="0" r="0" t="0" b="0"/>
          <a:stretch/>
        </p:blipFill>
        <p:spPr>
          <a:xfrm>
            <a:off x="4591506" y="1854986"/>
            <a:ext cx="19050" cy="515487"/>
          </a:xfrm>
          <a:prstGeom prst="rect">
            <a:avLst/>
          </a:prstGeom>
        </p:spPr>
      </p:pic>
      <p:sp>
        <p:nvSpPr>
          <p:cNvPr id="53" name="Shape 49"/>
          <p:cNvSpPr/>
          <p:nvPr/>
        </p:nvSpPr>
        <p:spPr>
          <a:xfrm>
            <a:off x="3233738" y="3538538"/>
            <a:ext cx="757221" cy="388136"/>
          </a:xfrm>
          <a:prstGeom prst="roundRect">
            <a:avLst>
              <a:gd name="adj" fmla="val 57421"/>
            </a:avLst>
          </a:prstGeom>
          <a:solidFill>
            <a:srgbClr val="EAEDF8"/>
          </a:solidFill>
          <a:ln w="9190">
            <a:solidFill>
              <a:srgbClr val="7286CD"/>
            </a:solidFill>
            <a:prstDash val="solid"/>
          </a:ln>
        </p:spPr>
      </p:sp>
      <p:sp>
        <p:nvSpPr>
          <p:cNvPr id="54" name="Text 50"/>
          <p:cNvSpPr/>
          <p:nvPr/>
        </p:nvSpPr>
        <p:spPr>
          <a:xfrm>
            <a:off x="3388509" y="3615923"/>
            <a:ext cx="447675" cy="23336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1737"/>
              </a:lnSpc>
              <a:buNone/>
            </a:pPr>
            <a:r>
              <a:rPr lang="en-US" sz="1158" b="1" i="1" dirty="0">
                <a:solidFill>
                  <a:srgbClr val="2D4AB4">
                    <a:alpha val="99000"/>
                  </a:srgbClr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ubean</a:t>
            </a:r>
            <a:endParaRPr lang="en-US" sz="1158" dirty="0"/>
          </a:p>
        </p:txBody>
      </p:sp>
      <p:pic>
        <p:nvPicPr>
          <p:cNvPr id="55" name="Image 2" descr="preencoded.png">    </p:cNvPr>
          <p:cNvPicPr>
            <a:picLocks noChangeAspect="1"/>
          </p:cNvPicPr>
          <p:nvPr/>
        </p:nvPicPr>
        <p:blipFill>
          <a:blip r:embed="rId3"/>
          <a:srcRect l="0" r="0" t="0" b="0"/>
          <a:stretch/>
        </p:blipFill>
        <p:spPr>
          <a:xfrm>
            <a:off x="4591506" y="2796708"/>
            <a:ext cx="906791" cy="737067"/>
          </a:xfrm>
          <a:prstGeom prst="rect">
            <a:avLst/>
          </a:prstGeom>
        </p:spPr>
      </p:pic>
      <p:pic>
        <p:nvPicPr>
          <p:cNvPr id="56" name="Image 3" descr="preencoded.png">    </p:cNvPr>
          <p:cNvPicPr>
            <a:picLocks noChangeAspect="1"/>
          </p:cNvPicPr>
          <p:nvPr/>
        </p:nvPicPr>
        <p:blipFill>
          <a:blip r:embed="rId4"/>
          <a:srcRect l="0" r="0" t="0" b="0"/>
          <a:stretch/>
        </p:blipFill>
        <p:spPr>
          <a:xfrm>
            <a:off x="3612347" y="2796708"/>
            <a:ext cx="998209" cy="732304"/>
          </a:xfrm>
          <a:prstGeom prst="rect">
            <a:avLst/>
          </a:prstGeom>
        </p:spPr>
      </p:pic>
      <p:pic>
        <p:nvPicPr>
          <p:cNvPr id="57" name="Image 4" descr="preencoded.png">    </p:cNvPr>
          <p:cNvPicPr>
            <a:picLocks noChangeAspect="1"/>
          </p:cNvPicPr>
          <p:nvPr/>
        </p:nvPicPr>
        <p:blipFill>
          <a:blip r:embed="rId5"/>
          <a:srcRect l="0" r="0" t="0" b="0"/>
          <a:stretch/>
        </p:blipFill>
        <p:spPr>
          <a:xfrm>
            <a:off x="4538663" y="2476500"/>
            <a:ext cx="4605338" cy="26670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FDF9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867275" y="-6272212"/>
            <a:ext cx="2447925" cy="29051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2164"/>
              </a:lnSpc>
              <a:buNone/>
            </a:pPr>
            <a:r>
              <a:rPr lang="en-US" sz="1623" b="1" dirty="0">
                <a:solidFill>
                  <a:srgbClr val="1B1B1B">
                    <a:alpha val="99000"/>
                  </a:srgbClr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The Pickle and the Frog</a:t>
            </a:r>
            <a:endParaRPr lang="en-US" sz="1623" dirty="0"/>
          </a:p>
        </p:txBody>
      </p:sp>
      <p:sp>
        <p:nvSpPr>
          <p:cNvPr id="3" name="Shape 1"/>
          <p:cNvSpPr/>
          <p:nvPr/>
        </p:nvSpPr>
        <p:spPr>
          <a:xfrm>
            <a:off x="3633788" y="609600"/>
            <a:ext cx="4467225" cy="5959208"/>
          </a:xfrm>
          <a:prstGeom prst="rect">
            <a:avLst/>
          </a:prstGeom>
          <a:noFill/>
          <a:ln/>
        </p:spPr>
      </p:sp>
      <p:sp>
        <p:nvSpPr>
          <p:cNvPr id="4" name="Shape 2"/>
          <p:cNvSpPr/>
          <p:nvPr/>
        </p:nvSpPr>
        <p:spPr>
          <a:xfrm>
            <a:off x="3633788" y="609600"/>
            <a:ext cx="4467225" cy="5959208"/>
          </a:xfrm>
          <a:prstGeom prst="rect">
            <a:avLst/>
          </a:prstGeom>
          <a:solidFill>
            <a:srgbClr val="FDF9F4"/>
          </a:solidFill>
          <a:ln/>
        </p:spPr>
      </p:sp>
      <p:sp>
        <p:nvSpPr>
          <p:cNvPr id="5" name="Text 3"/>
          <p:cNvSpPr/>
          <p:nvPr/>
        </p:nvSpPr>
        <p:spPr>
          <a:xfrm>
            <a:off x="5247922" y="1168003"/>
            <a:ext cx="1233488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1044"/>
              </a:lnSpc>
              <a:buNone/>
            </a:pPr>
            <a:r>
              <a:rPr lang="en-US" sz="783" b="1" dirty="0">
                <a:solidFill>
                  <a:srgbClr val="1B1B1B">
                    <a:alpha val="99000"/>
                  </a:srgbClr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The Pickle and the Frog</a:t>
            </a:r>
            <a:endParaRPr lang="en-US" sz="783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3738488" y="1133103"/>
            <a:ext cx="441127" cy="174575"/>
          </a:xfrm>
          <a:prstGeom prst="rect">
            <a:avLst/>
          </a:prstGeom>
        </p:spPr>
      </p:pic>
      <p:sp>
        <p:nvSpPr>
          <p:cNvPr id="7" name="Shape 4"/>
          <p:cNvSpPr/>
          <p:nvPr/>
        </p:nvSpPr>
        <p:spPr>
          <a:xfrm>
            <a:off x="7119445" y="3960019"/>
            <a:ext cx="406301" cy="139675"/>
          </a:xfrm>
          <a:prstGeom prst="roundRect">
            <a:avLst>
              <a:gd name="adj" fmla="val 5990815"/>
            </a:avLst>
          </a:prstGeom>
          <a:solidFill>
            <a:srgbClr val="EAEDF8"/>
          </a:solidFill>
          <a:ln w="4144">
            <a:solidFill>
              <a:srgbClr val="7286CD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7189245" y="3977469"/>
            <a:ext cx="266700" cy="1047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783"/>
              </a:lnSpc>
              <a:buNone/>
            </a:pPr>
            <a:r>
              <a:rPr lang="en-US" sz="522" b="1" dirty="0">
                <a:solidFill>
                  <a:srgbClr val="2D4AB4">
                    <a:alpha val="99000"/>
                  </a:srgbClr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View All</a:t>
            </a:r>
            <a:endParaRPr lang="en-US" sz="522" dirty="0"/>
          </a:p>
        </p:txBody>
      </p:sp>
      <p:sp>
        <p:nvSpPr>
          <p:cNvPr id="9" name="Shape 6"/>
          <p:cNvSpPr/>
          <p:nvPr/>
        </p:nvSpPr>
        <p:spPr>
          <a:xfrm>
            <a:off x="4209641" y="1517005"/>
            <a:ext cx="1151706" cy="631627"/>
          </a:xfrm>
          <a:prstGeom prst="roundRect">
            <a:avLst>
              <a:gd name="adj" fmla="val 15913"/>
            </a:avLst>
          </a:prstGeom>
          <a:solidFill>
            <a:srgbClr val="FDF9F4"/>
          </a:solidFill>
          <a:ln w="4144">
            <a:solidFill>
              <a:srgbClr val="CDCBC8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4279441" y="1586805"/>
            <a:ext cx="1012106" cy="104775"/>
          </a:xfrm>
          <a:prstGeom prst="rect">
            <a:avLst/>
          </a:prstGeom>
          <a:noFill/>
          <a:ln/>
        </p:spPr>
      </p:sp>
      <p:pic>
        <p:nvPicPr>
          <p:cNvPr id="11" name="Image 1" descr="preencoded.png">    </p:cNvPr>
          <p:cNvPicPr>
            <a:picLocks noChangeAspect="1"/>
          </p:cNvPicPr>
          <p:nvPr/>
        </p:nvPicPr>
        <p:blipFill>
          <a:blip r:embed="rId2"/>
          <a:srcRect l="0" r="0" t="0" b="0"/>
          <a:stretch/>
        </p:blipFill>
        <p:spPr>
          <a:xfrm>
            <a:off x="4537100" y="1586843"/>
            <a:ext cx="104701" cy="104701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4676701" y="1586805"/>
            <a:ext cx="357188" cy="1047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783"/>
              </a:lnSpc>
              <a:buNone/>
            </a:pPr>
            <a:r>
              <a:rPr lang="en-US" sz="587" b="1" dirty="0">
                <a:solidFill>
                  <a:srgbClr val="1B1B1B">
                    <a:alpha val="99000"/>
                  </a:srgbClr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Time Left</a:t>
            </a:r>
            <a:endParaRPr lang="en-US" sz="587" dirty="0"/>
          </a:p>
        </p:txBody>
      </p:sp>
      <p:sp>
        <p:nvSpPr>
          <p:cNvPr id="13" name="Shape 9"/>
          <p:cNvSpPr/>
          <p:nvPr/>
        </p:nvSpPr>
        <p:spPr>
          <a:xfrm>
            <a:off x="4279441" y="1761381"/>
            <a:ext cx="1012106" cy="317450"/>
          </a:xfrm>
          <a:prstGeom prst="roundRect">
            <a:avLst>
              <a:gd name="adj" fmla="val 31662"/>
            </a:avLst>
          </a:prstGeom>
          <a:solidFill>
            <a:srgbClr val="EAEDF8"/>
          </a:solidFill>
          <a:ln w="4144">
            <a:solidFill>
              <a:srgbClr val="7286CD"/>
            </a:solidFill>
            <a:prstDash val="solid"/>
          </a:ln>
        </p:spPr>
      </p:sp>
      <p:sp>
        <p:nvSpPr>
          <p:cNvPr id="14" name="Text 10"/>
          <p:cNvSpPr/>
          <p:nvPr/>
        </p:nvSpPr>
        <p:spPr>
          <a:xfrm>
            <a:off x="4384142" y="1796281"/>
            <a:ext cx="802704" cy="1571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1175"/>
              </a:lnSpc>
              <a:buNone/>
            </a:pPr>
            <a:r>
              <a:rPr lang="en-US" sz="848" b="1" dirty="0">
                <a:solidFill>
                  <a:srgbClr val="2D4AB4">
                    <a:alpha val="99000"/>
                  </a:srgbClr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01 : 23 : 59</a:t>
            </a:r>
            <a:endParaRPr lang="en-US" sz="848" dirty="0"/>
          </a:p>
        </p:txBody>
      </p:sp>
      <p:sp>
        <p:nvSpPr>
          <p:cNvPr id="15" name="Shape 11"/>
          <p:cNvSpPr/>
          <p:nvPr/>
        </p:nvSpPr>
        <p:spPr>
          <a:xfrm>
            <a:off x="4384142" y="1953444"/>
            <a:ext cx="802704" cy="90488"/>
          </a:xfrm>
          <a:prstGeom prst="rect">
            <a:avLst/>
          </a:prstGeom>
          <a:noFill/>
          <a:ln/>
        </p:spPr>
      </p:sp>
      <p:sp>
        <p:nvSpPr>
          <p:cNvPr id="16" name="Text 12"/>
          <p:cNvSpPr/>
          <p:nvPr/>
        </p:nvSpPr>
        <p:spPr>
          <a:xfrm>
            <a:off x="4487094" y="1953444"/>
            <a:ext cx="138113" cy="904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653"/>
              </a:lnSpc>
              <a:buNone/>
            </a:pPr>
            <a:r>
              <a:rPr lang="en-US" sz="457" b="1" dirty="0">
                <a:solidFill>
                  <a:srgbClr val="2D4AB4">
                    <a:alpha val="99000"/>
                  </a:srgbClr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days</a:t>
            </a:r>
            <a:endParaRPr lang="en-US" sz="457" dirty="0"/>
          </a:p>
        </p:txBody>
      </p:sp>
      <p:sp>
        <p:nvSpPr>
          <p:cNvPr id="17" name="Text 13"/>
          <p:cNvSpPr/>
          <p:nvPr/>
        </p:nvSpPr>
        <p:spPr>
          <a:xfrm>
            <a:off x="4695006" y="1953444"/>
            <a:ext cx="171450" cy="904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653"/>
              </a:lnSpc>
              <a:buNone/>
            </a:pPr>
            <a:r>
              <a:rPr lang="en-US" sz="457" b="1" dirty="0">
                <a:solidFill>
                  <a:srgbClr val="2D4AB4">
                    <a:alpha val="99000"/>
                  </a:srgbClr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hours</a:t>
            </a:r>
            <a:endParaRPr lang="en-US" sz="457" dirty="0"/>
          </a:p>
        </p:txBody>
      </p:sp>
      <p:sp>
        <p:nvSpPr>
          <p:cNvPr id="18" name="Text 14"/>
          <p:cNvSpPr/>
          <p:nvPr/>
        </p:nvSpPr>
        <p:spPr>
          <a:xfrm>
            <a:off x="4936257" y="1953444"/>
            <a:ext cx="147638" cy="904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653"/>
              </a:lnSpc>
              <a:buNone/>
            </a:pPr>
            <a:r>
              <a:rPr lang="en-US" sz="457" b="1" dirty="0">
                <a:solidFill>
                  <a:srgbClr val="2D4AB4">
                    <a:alpha val="99000"/>
                  </a:srgbClr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mins</a:t>
            </a:r>
            <a:endParaRPr lang="en-US" sz="457" dirty="0"/>
          </a:p>
        </p:txBody>
      </p:sp>
      <p:sp>
        <p:nvSpPr>
          <p:cNvPr id="19" name="Shape 15"/>
          <p:cNvSpPr/>
          <p:nvPr/>
        </p:nvSpPr>
        <p:spPr>
          <a:xfrm>
            <a:off x="4209641" y="2215009"/>
            <a:ext cx="1151706" cy="488826"/>
          </a:xfrm>
          <a:prstGeom prst="roundRect">
            <a:avLst>
              <a:gd name="adj" fmla="val 20562"/>
            </a:avLst>
          </a:prstGeom>
          <a:solidFill>
            <a:srgbClr val="FDF9F4"/>
          </a:solidFill>
          <a:ln w="4144">
            <a:solidFill>
              <a:srgbClr val="CDCBC8"/>
            </a:solidFill>
            <a:prstDash val="solid"/>
          </a:ln>
        </p:spPr>
      </p:sp>
      <p:sp>
        <p:nvSpPr>
          <p:cNvPr id="20" name="Shape 16"/>
          <p:cNvSpPr/>
          <p:nvPr/>
        </p:nvSpPr>
        <p:spPr>
          <a:xfrm>
            <a:off x="4279441" y="2267359"/>
            <a:ext cx="1012106" cy="209550"/>
          </a:xfrm>
          <a:prstGeom prst="rect">
            <a:avLst/>
          </a:prstGeom>
          <a:noFill/>
          <a:ln/>
        </p:spPr>
      </p:sp>
      <p:sp>
        <p:nvSpPr>
          <p:cNvPr id="21" name="Shape 17"/>
          <p:cNvSpPr/>
          <p:nvPr/>
        </p:nvSpPr>
        <p:spPr>
          <a:xfrm>
            <a:off x="4279441" y="2267359"/>
            <a:ext cx="488603" cy="209550"/>
          </a:xfrm>
          <a:prstGeom prst="rect">
            <a:avLst/>
          </a:prstGeom>
          <a:noFill/>
          <a:ln/>
        </p:spPr>
      </p:sp>
      <p:sp>
        <p:nvSpPr>
          <p:cNvPr id="22" name="Text 18"/>
          <p:cNvSpPr/>
          <p:nvPr/>
        </p:nvSpPr>
        <p:spPr>
          <a:xfrm>
            <a:off x="4279441" y="2267359"/>
            <a:ext cx="488603" cy="1047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783"/>
              </a:lnSpc>
              <a:buNone/>
            </a:pPr>
            <a:r>
              <a:rPr lang="en-US" sz="522" b="1" dirty="0">
                <a:solidFill>
                  <a:srgbClr val="2D4AB4">
                    <a:alpha val="99000"/>
                  </a:srgbClr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Start Date</a:t>
            </a:r>
            <a:endParaRPr lang="en-US" sz="522" dirty="0"/>
          </a:p>
        </p:txBody>
      </p:sp>
      <p:sp>
        <p:nvSpPr>
          <p:cNvPr id="23" name="Text 19"/>
          <p:cNvSpPr/>
          <p:nvPr/>
        </p:nvSpPr>
        <p:spPr>
          <a:xfrm>
            <a:off x="4279441" y="2372134"/>
            <a:ext cx="488603" cy="1047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783"/>
              </a:lnSpc>
              <a:buNone/>
            </a:pPr>
            <a:r>
              <a:rPr lang="en-US" sz="522" b="1" dirty="0">
                <a:solidFill>
                  <a:srgbClr val="2D4AB4">
                    <a:alpha val="99000"/>
                  </a:srgbClr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End Date</a:t>
            </a:r>
            <a:endParaRPr lang="en-US" sz="522" dirty="0"/>
          </a:p>
        </p:txBody>
      </p:sp>
      <p:sp>
        <p:nvSpPr>
          <p:cNvPr id="24" name="Shape 20"/>
          <p:cNvSpPr/>
          <p:nvPr/>
        </p:nvSpPr>
        <p:spPr>
          <a:xfrm>
            <a:off x="4802944" y="2267359"/>
            <a:ext cx="488603" cy="209550"/>
          </a:xfrm>
          <a:prstGeom prst="rect">
            <a:avLst/>
          </a:prstGeom>
          <a:noFill/>
          <a:ln/>
        </p:spPr>
      </p:sp>
      <p:sp>
        <p:nvSpPr>
          <p:cNvPr id="25" name="Text 21"/>
          <p:cNvSpPr/>
          <p:nvPr/>
        </p:nvSpPr>
        <p:spPr>
          <a:xfrm>
            <a:off x="4862922" y="2267359"/>
            <a:ext cx="428625" cy="1047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783"/>
              </a:lnSpc>
              <a:buNone/>
            </a:pPr>
            <a:r>
              <a:rPr lang="en-US" sz="522" dirty="0">
                <a:solidFill>
                  <a:srgbClr val="1B1B1B">
                    <a:alpha val="99000"/>
                  </a:srgbClr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Oct. 30, 2025</a:t>
            </a:r>
            <a:endParaRPr lang="en-US" sz="522" dirty="0"/>
          </a:p>
        </p:txBody>
      </p:sp>
      <p:sp>
        <p:nvSpPr>
          <p:cNvPr id="26" name="Text 22"/>
          <p:cNvSpPr/>
          <p:nvPr/>
        </p:nvSpPr>
        <p:spPr>
          <a:xfrm>
            <a:off x="4853397" y="2372134"/>
            <a:ext cx="438150" cy="1047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indent="0" marL="0">
              <a:lnSpc>
                <a:spcPts val="783"/>
              </a:lnSpc>
              <a:buNone/>
            </a:pPr>
            <a:r>
              <a:rPr lang="en-US" sz="522" dirty="0">
                <a:solidFill>
                  <a:srgbClr val="1B1B1B">
                    <a:alpha val="99000"/>
                  </a:srgbClr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Dec. 30, 2025</a:t>
            </a:r>
            <a:endParaRPr lang="en-US" sz="522" dirty="0"/>
          </a:p>
        </p:txBody>
      </p:sp>
      <p:sp>
        <p:nvSpPr>
          <p:cNvPr id="27" name="Text 23"/>
          <p:cNvSpPr/>
          <p:nvPr/>
        </p:nvSpPr>
        <p:spPr>
          <a:xfrm>
            <a:off x="4279441" y="2546710"/>
            <a:ext cx="1012106" cy="1047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783"/>
              </a:lnSpc>
              <a:buNone/>
            </a:pPr>
            <a:r>
              <a:rPr lang="en-US" sz="522" b="1" dirty="0">
                <a:solidFill>
                  <a:srgbClr val="7F7F7F">
                    <a:alpha val="99000"/>
                  </a:srgbClr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10 turns until completion...</a:t>
            </a:r>
            <a:endParaRPr lang="en-US" sz="522" dirty="0"/>
          </a:p>
        </p:txBody>
      </p:sp>
      <p:sp>
        <p:nvSpPr>
          <p:cNvPr id="28" name="Shape 24"/>
          <p:cNvSpPr/>
          <p:nvPr/>
        </p:nvSpPr>
        <p:spPr>
          <a:xfrm>
            <a:off x="5431148" y="1517005"/>
            <a:ext cx="2094012" cy="1188281"/>
          </a:xfrm>
          <a:prstGeom prst="roundRect">
            <a:avLst>
              <a:gd name="adj" fmla="val 8459"/>
            </a:avLst>
          </a:prstGeom>
          <a:solidFill>
            <a:srgbClr val="FDF9F4"/>
          </a:solidFill>
          <a:ln w="4144">
            <a:solidFill>
              <a:srgbClr val="CDCBC8"/>
            </a:solidFill>
            <a:prstDash val="solid"/>
          </a:ln>
        </p:spPr>
      </p:sp>
      <p:sp>
        <p:nvSpPr>
          <p:cNvPr id="29" name="Shape 25"/>
          <p:cNvSpPr/>
          <p:nvPr/>
        </p:nvSpPr>
        <p:spPr>
          <a:xfrm>
            <a:off x="5500948" y="1569355"/>
            <a:ext cx="1954411" cy="123825"/>
          </a:xfrm>
          <a:prstGeom prst="rect">
            <a:avLst/>
          </a:prstGeom>
          <a:noFill/>
          <a:ln/>
        </p:spPr>
      </p:sp>
      <p:sp>
        <p:nvSpPr>
          <p:cNvPr id="30" name="Text 26"/>
          <p:cNvSpPr/>
          <p:nvPr/>
        </p:nvSpPr>
        <p:spPr>
          <a:xfrm>
            <a:off x="6018572" y="1569355"/>
            <a:ext cx="919162" cy="1238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914"/>
              </a:lnSpc>
              <a:buNone/>
            </a:pPr>
            <a:r>
              <a:rPr lang="en-US" sz="653" b="1" dirty="0">
                <a:solidFill>
                  <a:srgbClr val="1B1B1B">
                    <a:alpha val="99000"/>
                  </a:srgbClr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It’s your turn to write!</a:t>
            </a:r>
            <a:endParaRPr lang="en-US" sz="653" dirty="0"/>
          </a:p>
        </p:txBody>
      </p:sp>
      <p:sp>
        <p:nvSpPr>
          <p:cNvPr id="31" name="Shape 27"/>
          <p:cNvSpPr/>
          <p:nvPr/>
        </p:nvSpPr>
        <p:spPr>
          <a:xfrm>
            <a:off x="5500948" y="1762981"/>
            <a:ext cx="1954411" cy="628204"/>
          </a:xfrm>
          <a:prstGeom prst="rect">
            <a:avLst/>
          </a:prstGeom>
          <a:noFill/>
          <a:ln/>
        </p:spPr>
      </p:sp>
      <p:pic>
        <p:nvPicPr>
          <p:cNvPr id="32" name="Image 2" descr="preencoded.png">    </p:cNvPr>
          <p:cNvPicPr>
            <a:picLocks noChangeAspect="1"/>
          </p:cNvPicPr>
          <p:nvPr/>
        </p:nvPicPr>
        <p:blipFill>
          <a:blip r:embed="rId3"/>
          <a:srcRect l="0" r="60839" t="0" b="536"/>
          <a:stretch/>
        </p:blipFill>
        <p:spPr>
          <a:xfrm>
            <a:off x="3729763" y="1762981"/>
            <a:ext cx="1954411" cy="628204"/>
          </a:xfrm>
          <a:prstGeom prst="rect">
            <a:avLst/>
          </a:prstGeom>
        </p:spPr>
      </p:pic>
      <p:sp>
        <p:nvSpPr>
          <p:cNvPr id="33" name="Shape 28"/>
          <p:cNvSpPr/>
          <p:nvPr/>
        </p:nvSpPr>
        <p:spPr>
          <a:xfrm>
            <a:off x="5500948" y="2460985"/>
            <a:ext cx="1954411" cy="174501"/>
          </a:xfrm>
          <a:prstGeom prst="rect">
            <a:avLst/>
          </a:prstGeom>
          <a:noFill/>
          <a:ln/>
        </p:spPr>
      </p:sp>
      <p:sp>
        <p:nvSpPr>
          <p:cNvPr id="34" name="Shape 29"/>
          <p:cNvSpPr/>
          <p:nvPr/>
        </p:nvSpPr>
        <p:spPr>
          <a:xfrm>
            <a:off x="5617220" y="2460947"/>
            <a:ext cx="737964" cy="174575"/>
          </a:xfrm>
          <a:prstGeom prst="roundRect">
            <a:avLst>
              <a:gd name="adj" fmla="val 4793167"/>
            </a:avLst>
          </a:prstGeom>
          <a:solidFill>
            <a:srgbClr val="FFFFFF"/>
          </a:solidFill>
          <a:ln w="4144">
            <a:solidFill>
              <a:srgbClr val="B4B1AD"/>
            </a:solidFill>
            <a:prstDash val="solid"/>
          </a:ln>
        </p:spPr>
      </p:sp>
      <p:sp>
        <p:nvSpPr>
          <p:cNvPr id="35" name="Text 30"/>
          <p:cNvSpPr/>
          <p:nvPr/>
        </p:nvSpPr>
        <p:spPr>
          <a:xfrm>
            <a:off x="5721921" y="2495848"/>
            <a:ext cx="423863" cy="1047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783"/>
              </a:lnSpc>
              <a:buNone/>
            </a:pPr>
            <a:r>
              <a:rPr lang="en-US" sz="522" dirty="0">
                <a:solidFill>
                  <a:srgbClr val="1B1B1B">
                    <a:alpha val="99000"/>
                  </a:srgbClr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Pass my turn</a:t>
            </a:r>
            <a:endParaRPr lang="en-US" sz="522" dirty="0"/>
          </a:p>
        </p:txBody>
      </p:sp>
      <p:pic>
        <p:nvPicPr>
          <p:cNvPr id="36" name="Image 3" descr="preencoded.png">    </p:cNvPr>
          <p:cNvPicPr>
            <a:picLocks noChangeAspect="1"/>
          </p:cNvPicPr>
          <p:nvPr/>
        </p:nvPicPr>
        <p:blipFill>
          <a:blip r:embed="rId4"/>
          <a:srcRect l="0" r="0" t="0" b="0"/>
          <a:stretch/>
        </p:blipFill>
        <p:spPr>
          <a:xfrm>
            <a:off x="6180683" y="2495885"/>
            <a:ext cx="104701" cy="104701"/>
          </a:xfrm>
          <a:prstGeom prst="rect">
            <a:avLst/>
          </a:prstGeom>
        </p:spPr>
      </p:pic>
      <p:sp>
        <p:nvSpPr>
          <p:cNvPr id="37" name="Shape 31"/>
          <p:cNvSpPr/>
          <p:nvPr/>
        </p:nvSpPr>
        <p:spPr>
          <a:xfrm>
            <a:off x="6459885" y="2460947"/>
            <a:ext cx="879202" cy="174575"/>
          </a:xfrm>
          <a:prstGeom prst="roundRect">
            <a:avLst>
              <a:gd name="adj" fmla="val 4793167"/>
            </a:avLst>
          </a:prstGeom>
          <a:solidFill>
            <a:srgbClr val="2D4AB4"/>
          </a:solidFill>
          <a:ln/>
        </p:spPr>
      </p:sp>
      <p:sp>
        <p:nvSpPr>
          <p:cNvPr id="38" name="Text 32"/>
          <p:cNvSpPr/>
          <p:nvPr/>
        </p:nvSpPr>
        <p:spPr>
          <a:xfrm>
            <a:off x="6599486" y="2495848"/>
            <a:ext cx="495300" cy="1047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783"/>
              </a:lnSpc>
              <a:buNone/>
            </a:pPr>
            <a:r>
              <a:rPr lang="en-US" sz="522" b="1" dirty="0">
                <a:solidFill>
                  <a:srgbClr val="FFFFFF">
                    <a:alpha val="99000"/>
                  </a:srgbClr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Submit writing</a:t>
            </a:r>
            <a:endParaRPr lang="en-US" sz="522" dirty="0"/>
          </a:p>
        </p:txBody>
      </p:sp>
      <p:pic>
        <p:nvPicPr>
          <p:cNvPr id="39" name="Image 4" descr="preencoded.png">    </p:cNvPr>
          <p:cNvPicPr>
            <a:picLocks noChangeAspect="1"/>
          </p:cNvPicPr>
          <p:nvPr/>
        </p:nvPicPr>
        <p:blipFill>
          <a:blip r:embed="rId5"/>
          <a:srcRect l="0" r="0" t="0" b="0"/>
          <a:stretch/>
        </p:blipFill>
        <p:spPr>
          <a:xfrm>
            <a:off x="7129686" y="2495885"/>
            <a:ext cx="104701" cy="104701"/>
          </a:xfrm>
          <a:prstGeom prst="rect">
            <a:avLst/>
          </a:prstGeom>
        </p:spPr>
      </p:pic>
      <p:sp>
        <p:nvSpPr>
          <p:cNvPr id="40" name="Text 33"/>
          <p:cNvSpPr/>
          <p:nvPr/>
        </p:nvSpPr>
        <p:spPr>
          <a:xfrm>
            <a:off x="4209641" y="2878113"/>
            <a:ext cx="852488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1044"/>
              </a:lnSpc>
              <a:buNone/>
            </a:pPr>
            <a:r>
              <a:rPr lang="en-US" sz="783" b="1" dirty="0">
                <a:solidFill>
                  <a:srgbClr val="000000">
                    <a:alpha val="99000"/>
                  </a:srgbClr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To be submitted</a:t>
            </a:r>
            <a:endParaRPr lang="en-US" sz="783" dirty="0"/>
          </a:p>
        </p:txBody>
      </p:sp>
      <p:sp>
        <p:nvSpPr>
          <p:cNvPr id="41" name="Shape 34"/>
          <p:cNvSpPr/>
          <p:nvPr/>
        </p:nvSpPr>
        <p:spPr>
          <a:xfrm>
            <a:off x="4209641" y="3087514"/>
            <a:ext cx="3315519" cy="596764"/>
          </a:xfrm>
          <a:prstGeom prst="rect">
            <a:avLst/>
          </a:prstGeom>
          <a:noFill/>
          <a:ln/>
        </p:spPr>
      </p:sp>
      <p:sp>
        <p:nvSpPr>
          <p:cNvPr id="42" name="Text 35"/>
          <p:cNvSpPr/>
          <p:nvPr/>
        </p:nvSpPr>
        <p:spPr>
          <a:xfrm>
            <a:off x="4209641" y="3087514"/>
            <a:ext cx="139601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indent="0" marL="0">
              <a:lnSpc>
                <a:spcPts val="1044"/>
              </a:lnSpc>
              <a:buNone/>
            </a:pPr>
            <a:r>
              <a:rPr lang="en-US" sz="783" b="1" dirty="0">
                <a:solidFill>
                  <a:srgbClr val="2D4AB4">
                    <a:alpha val="99000"/>
                  </a:srgbClr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6</a:t>
            </a:r>
            <a:endParaRPr lang="en-US" sz="783" dirty="0"/>
          </a:p>
        </p:txBody>
      </p:sp>
      <p:sp>
        <p:nvSpPr>
          <p:cNvPr id="43" name="Shape 36"/>
          <p:cNvSpPr/>
          <p:nvPr/>
        </p:nvSpPr>
        <p:spPr>
          <a:xfrm>
            <a:off x="4419042" y="3087514"/>
            <a:ext cx="3106117" cy="596764"/>
          </a:xfrm>
          <a:prstGeom prst="roundRect">
            <a:avLst>
              <a:gd name="adj" fmla="val 16843"/>
            </a:avLst>
          </a:prstGeom>
          <a:solidFill>
            <a:srgbClr val="EAEDF8"/>
          </a:solidFill>
          <a:ln w="4144">
            <a:solidFill>
              <a:srgbClr val="9EACDD"/>
            </a:solidFill>
            <a:prstDash val="solid"/>
          </a:ln>
        </p:spPr>
      </p:sp>
      <p:sp>
        <p:nvSpPr>
          <p:cNvPr id="44" name="Text 37"/>
          <p:cNvSpPr/>
          <p:nvPr/>
        </p:nvSpPr>
        <p:spPr>
          <a:xfrm>
            <a:off x="4488842" y="3122414"/>
            <a:ext cx="2966517" cy="3143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783"/>
              </a:lnSpc>
              <a:buNone/>
            </a:pPr>
            <a:r>
              <a:rPr lang="en-US" sz="522" dirty="0">
                <a:solidFill>
                  <a:srgbClr val="404040">
                    <a:alpha val="99000"/>
                  </a:srgbClr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Tap to start writing...</a:t>
            </a:r>
            <a:endParaRPr lang="en-US" sz="522" dirty="0"/>
          </a:p>
        </p:txBody>
      </p:sp>
      <p:pic>
        <p:nvPicPr>
          <p:cNvPr id="45" name="Image 5" descr="preencoded.png">    </p:cNvPr>
          <p:cNvPicPr>
            <a:picLocks noChangeAspect="1"/>
          </p:cNvPicPr>
          <p:nvPr/>
        </p:nvPicPr>
        <p:blipFill>
          <a:blip r:embed="rId6"/>
          <a:srcRect l="0" r="0" t="0" b="0"/>
          <a:stretch/>
        </p:blipFill>
        <p:spPr>
          <a:xfrm>
            <a:off x="4488842" y="3506539"/>
            <a:ext cx="2968693" cy="126588"/>
          </a:xfrm>
          <a:prstGeom prst="rect">
            <a:avLst/>
          </a:prstGeom>
        </p:spPr>
      </p:pic>
      <p:sp>
        <p:nvSpPr>
          <p:cNvPr id="46" name="Text 38"/>
          <p:cNvSpPr/>
          <p:nvPr/>
        </p:nvSpPr>
        <p:spPr>
          <a:xfrm>
            <a:off x="4209641" y="3960019"/>
            <a:ext cx="1038225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1044"/>
              </a:lnSpc>
              <a:buNone/>
            </a:pPr>
            <a:r>
              <a:rPr lang="en-US" sz="783" b="1" dirty="0">
                <a:solidFill>
                  <a:srgbClr val="1B1B1B">
                    <a:alpha val="99000"/>
                  </a:srgbClr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Recent Submissions</a:t>
            </a:r>
            <a:endParaRPr lang="en-US" sz="783" dirty="0"/>
          </a:p>
        </p:txBody>
      </p:sp>
      <p:sp>
        <p:nvSpPr>
          <p:cNvPr id="47" name="Shape 39"/>
          <p:cNvSpPr/>
          <p:nvPr/>
        </p:nvSpPr>
        <p:spPr>
          <a:xfrm rot="0">
            <a:off x="4139840" y="3855318"/>
            <a:ext cx="3463844" cy="0"/>
          </a:xfrm>
          <a:prstGeom prst="line">
            <a:avLst/>
          </a:prstGeom>
          <a:noFill/>
          <a:ln w="4144">
            <a:solidFill>
              <a:srgbClr val="CDCBC8"/>
            </a:solidFill>
            <a:prstDash val="solid"/>
          </a:ln>
        </p:spPr>
      </p:sp>
      <p:sp>
        <p:nvSpPr>
          <p:cNvPr id="48" name="Shape 40"/>
          <p:cNvSpPr/>
          <p:nvPr/>
        </p:nvSpPr>
        <p:spPr>
          <a:xfrm>
            <a:off x="4209641" y="4169420"/>
            <a:ext cx="3315519" cy="3358828"/>
          </a:xfrm>
          <a:prstGeom prst="rect">
            <a:avLst/>
          </a:prstGeom>
          <a:noFill/>
          <a:ln/>
        </p:spPr>
      </p:sp>
      <p:pic>
        <p:nvPicPr>
          <p:cNvPr id="49" name="Image 6" descr="preencoded.png">    </p:cNvPr>
          <p:cNvPicPr>
            <a:picLocks noChangeAspect="1"/>
          </p:cNvPicPr>
          <p:nvPr/>
        </p:nvPicPr>
        <p:blipFill>
          <a:blip r:embed="rId7"/>
          <a:srcRect l="0" r="0" t="0" b="36737"/>
          <a:stretch/>
        </p:blipFill>
        <p:spPr>
          <a:xfrm>
            <a:off x="4209641" y="4169420"/>
            <a:ext cx="3315519" cy="974080"/>
          </a:xfrm>
          <a:prstGeom prst="rect">
            <a:avLst/>
          </a:prstGeom>
        </p:spPr>
      </p:pic>
      <p:pic>
        <p:nvPicPr>
          <p:cNvPr id="50" name="Image 7" descr="preencoded.png">    </p:cNvPr>
          <p:cNvPicPr>
            <a:picLocks noChangeAspect="1"/>
          </p:cNvPicPr>
          <p:nvPr/>
        </p:nvPicPr>
        <p:blipFill>
          <a:blip r:embed="rId8"/>
          <a:srcRect l="0" r="0" t="0" b="0"/>
          <a:stretch/>
        </p:blipFill>
        <p:spPr>
          <a:xfrm>
            <a:off x="3633788" y="714301"/>
            <a:ext cx="4467225" cy="318464"/>
          </a:xfrm>
          <a:prstGeom prst="rect">
            <a:avLst/>
          </a:prstGeom>
        </p:spPr>
      </p:pic>
      <p:pic>
        <p:nvPicPr>
          <p:cNvPr id="51" name="Image 8" descr="preencoded.png">    </p:cNvPr>
          <p:cNvPicPr>
            <a:picLocks noChangeAspect="1"/>
          </p:cNvPicPr>
          <p:nvPr/>
        </p:nvPicPr>
        <p:blipFill>
          <a:blip r:embed="rId9"/>
          <a:srcRect l="0" r="0" t="0" b="0"/>
          <a:stretch/>
        </p:blipFill>
        <p:spPr>
          <a:xfrm>
            <a:off x="3633788" y="609600"/>
            <a:ext cx="4467225" cy="105538"/>
          </a:xfrm>
          <a:prstGeom prst="rect">
            <a:avLst/>
          </a:prstGeom>
        </p:spPr>
      </p:pic>
      <p:pic>
        <p:nvPicPr>
          <p:cNvPr id="52" name="Image 9" descr="preencoded.png">    </p:cNvPr>
          <p:cNvPicPr>
            <a:picLocks noChangeAspect="1"/>
          </p:cNvPicPr>
          <p:nvPr/>
        </p:nvPicPr>
        <p:blipFill>
          <a:blip r:embed="rId10"/>
          <a:srcRect l="0" r="0" t="0" b="25927"/>
          <a:stretch/>
        </p:blipFill>
        <p:spPr>
          <a:xfrm>
            <a:off x="3372036" y="360936"/>
            <a:ext cx="4995090" cy="4782564"/>
          </a:xfrm>
          <a:prstGeom prst="rect">
            <a:avLst/>
          </a:prstGeom>
        </p:spPr>
      </p:pic>
      <p:sp>
        <p:nvSpPr>
          <p:cNvPr id="53" name="Text 41"/>
          <p:cNvSpPr/>
          <p:nvPr/>
        </p:nvSpPr>
        <p:spPr>
          <a:xfrm>
            <a:off x="590550" y="2042035"/>
            <a:ext cx="2700338" cy="1447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5417"/>
              </a:lnSpc>
              <a:buNone/>
            </a:pPr>
            <a:r>
              <a:rPr lang="en-US" sz="4514" b="1" spc="-90" kern="0" dirty="0">
                <a:solidFill>
                  <a:srgbClr val="2D4AB4">
                    <a:alpha val="99000"/>
                  </a:srgbClr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Private Projects</a:t>
            </a:r>
            <a:endParaRPr lang="en-US" sz="4514" dirty="0"/>
          </a:p>
        </p:txBody>
      </p:sp>
      <p:sp>
        <p:nvSpPr>
          <p:cNvPr id="54" name="Text 42"/>
          <p:cNvSpPr/>
          <p:nvPr/>
        </p:nvSpPr>
        <p:spPr>
          <a:xfrm>
            <a:off x="590550" y="1657350"/>
            <a:ext cx="1870625" cy="2714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2031"/>
              </a:lnSpc>
              <a:buNone/>
            </a:pPr>
            <a:r>
              <a:rPr lang="en-US" sz="1693" spc="-34" kern="0" dirty="0">
                <a:solidFill>
                  <a:srgbClr val="2D4AB4">
                    <a:alpha val="99000"/>
                  </a:srgbClr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Inklink Features:</a:t>
            </a:r>
            <a:endParaRPr lang="en-US" sz="1693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FDF9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719263" y="2157413"/>
            <a:ext cx="5702794" cy="1459024"/>
          </a:xfrm>
          <a:prstGeom prst="rect">
            <a:avLst/>
          </a:prstGeom>
          <a:noFill/>
          <a:ln/>
        </p:spPr>
      </p:sp>
      <p:sp>
        <p:nvSpPr>
          <p:cNvPr id="3" name="Shape 1"/>
          <p:cNvSpPr/>
          <p:nvPr/>
        </p:nvSpPr>
        <p:spPr>
          <a:xfrm>
            <a:off x="1719263" y="2157413"/>
            <a:ext cx="1011134" cy="1459024"/>
          </a:xfrm>
          <a:prstGeom prst="roundRect">
            <a:avLst>
              <a:gd name="adj" fmla="val 15360"/>
            </a:avLst>
          </a:prstGeom>
          <a:solidFill>
            <a:srgbClr val="EAEDF8"/>
          </a:solidFill>
          <a:ln w="9606">
            <a:solidFill>
              <a:srgbClr val="7286CD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972419" y="2238303"/>
            <a:ext cx="504825" cy="2428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indent="0" marL="0">
              <a:lnSpc>
                <a:spcPts val="1815"/>
              </a:lnSpc>
              <a:buNone/>
            </a:pPr>
            <a:r>
              <a:rPr lang="en-US" sz="1210" b="1" dirty="0">
                <a:solidFill>
                  <a:srgbClr val="2D4AB4">
                    <a:alpha val="99000"/>
                  </a:srgbClr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Turn 1</a:t>
            </a:r>
            <a:endParaRPr lang="en-US" sz="121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1982158" y="2521636"/>
            <a:ext cx="495458" cy="495456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958132" y="3047426"/>
            <a:ext cx="533400" cy="2428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indent="0" marL="0">
              <a:lnSpc>
                <a:spcPts val="1815"/>
              </a:lnSpc>
              <a:buNone/>
            </a:pPr>
            <a:r>
              <a:rPr lang="en-US" sz="1210" b="1" dirty="0">
                <a:solidFill>
                  <a:srgbClr val="2D4AB4">
                    <a:alpha val="99000"/>
                  </a:srgbClr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leanna</a:t>
            </a:r>
            <a:endParaRPr lang="en-US" sz="1210" dirty="0"/>
          </a:p>
        </p:txBody>
      </p:sp>
      <p:sp>
        <p:nvSpPr>
          <p:cNvPr id="7" name="Text 4"/>
          <p:cNvSpPr/>
          <p:nvPr/>
        </p:nvSpPr>
        <p:spPr>
          <a:xfrm>
            <a:off x="1986707" y="3330758"/>
            <a:ext cx="476250" cy="2047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indent="0" marL="0">
              <a:lnSpc>
                <a:spcPts val="1513"/>
              </a:lnSpc>
              <a:buNone/>
            </a:pPr>
            <a:r>
              <a:rPr lang="en-US" sz="1059" dirty="0">
                <a:solidFill>
                  <a:srgbClr val="2D4AB4">
                    <a:alpha val="99000"/>
                  </a:srgbClr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Writing</a:t>
            </a:r>
            <a:endParaRPr lang="en-US" sz="1059" dirty="0"/>
          </a:p>
        </p:txBody>
      </p:sp>
      <p:sp>
        <p:nvSpPr>
          <p:cNvPr id="8" name="Shape 5"/>
          <p:cNvSpPr/>
          <p:nvPr/>
        </p:nvSpPr>
        <p:spPr>
          <a:xfrm>
            <a:off x="2892177" y="2157413"/>
            <a:ext cx="1011134" cy="1459024"/>
          </a:xfrm>
          <a:prstGeom prst="roundRect">
            <a:avLst>
              <a:gd name="adj" fmla="val 15360"/>
            </a:avLst>
          </a:prstGeom>
          <a:solidFill>
            <a:srgbClr val="FFFFFF"/>
          </a:solidFill>
          <a:ln w="9606">
            <a:solidFill>
              <a:srgbClr val="EEEBE7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3145334" y="2238303"/>
            <a:ext cx="504825" cy="2428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indent="0" marL="0">
              <a:lnSpc>
                <a:spcPts val="1815"/>
              </a:lnSpc>
              <a:buNone/>
            </a:pPr>
            <a:r>
              <a:rPr lang="en-US" sz="1210" b="1" dirty="0">
                <a:solidFill>
                  <a:srgbClr val="1B1B1B">
                    <a:alpha val="99000"/>
                  </a:srgbClr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Turn 2</a:t>
            </a:r>
            <a:endParaRPr lang="en-US" sz="1210" dirty="0"/>
          </a:p>
        </p:txBody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2"/>
          <a:srcRect l="0" r="0" t="0" b="0"/>
          <a:stretch/>
        </p:blipFill>
        <p:spPr>
          <a:xfrm>
            <a:off x="3155073" y="2521636"/>
            <a:ext cx="495458" cy="495456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3150096" y="3047426"/>
            <a:ext cx="495300" cy="2428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indent="0" marL="0">
              <a:lnSpc>
                <a:spcPts val="1815"/>
              </a:lnSpc>
              <a:buNone/>
            </a:pPr>
            <a:r>
              <a:rPr lang="en-US" sz="1210" b="1" dirty="0">
                <a:solidFill>
                  <a:srgbClr val="1B1B1B">
                    <a:alpha val="99000"/>
                  </a:srgbClr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ubean</a:t>
            </a:r>
            <a:endParaRPr lang="en-US" sz="1210" dirty="0"/>
          </a:p>
        </p:txBody>
      </p:sp>
      <p:sp>
        <p:nvSpPr>
          <p:cNvPr id="12" name="Text 8"/>
          <p:cNvSpPr/>
          <p:nvPr/>
        </p:nvSpPr>
        <p:spPr>
          <a:xfrm>
            <a:off x="3092946" y="3330758"/>
            <a:ext cx="609600" cy="2047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indent="0" marL="0">
              <a:lnSpc>
                <a:spcPts val="1513"/>
              </a:lnSpc>
              <a:buNone/>
            </a:pPr>
            <a:r>
              <a:rPr lang="en-US" sz="1059" dirty="0">
                <a:solidFill>
                  <a:srgbClr val="1B1B1B">
                    <a:alpha val="99000"/>
                  </a:srgbClr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Waiting...</a:t>
            </a:r>
            <a:endParaRPr lang="en-US" sz="1059" dirty="0"/>
          </a:p>
        </p:txBody>
      </p:sp>
      <p:sp>
        <p:nvSpPr>
          <p:cNvPr id="13" name="Shape 9"/>
          <p:cNvSpPr/>
          <p:nvPr/>
        </p:nvSpPr>
        <p:spPr>
          <a:xfrm>
            <a:off x="4065091" y="2157413"/>
            <a:ext cx="1011134" cy="1459024"/>
          </a:xfrm>
          <a:prstGeom prst="roundRect">
            <a:avLst>
              <a:gd name="adj" fmla="val 15360"/>
            </a:avLst>
          </a:prstGeom>
          <a:solidFill>
            <a:srgbClr val="FFFFFF"/>
          </a:solidFill>
          <a:ln w="9606">
            <a:solidFill>
              <a:srgbClr val="EEEBE7"/>
            </a:solidFill>
            <a:prstDash val="solid"/>
          </a:ln>
        </p:spPr>
      </p:sp>
      <p:sp>
        <p:nvSpPr>
          <p:cNvPr id="14" name="Text 10"/>
          <p:cNvSpPr/>
          <p:nvPr/>
        </p:nvSpPr>
        <p:spPr>
          <a:xfrm>
            <a:off x="4318248" y="2238303"/>
            <a:ext cx="504825" cy="2428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indent="0" marL="0">
              <a:lnSpc>
                <a:spcPts val="1815"/>
              </a:lnSpc>
              <a:buNone/>
            </a:pPr>
            <a:r>
              <a:rPr lang="en-US" sz="1210" b="1" dirty="0">
                <a:solidFill>
                  <a:srgbClr val="1B1B1B">
                    <a:alpha val="99000"/>
                  </a:srgbClr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Turn 3</a:t>
            </a:r>
            <a:endParaRPr lang="en-US" sz="1210" dirty="0"/>
          </a:p>
        </p:txBody>
      </p:sp>
      <p:pic>
        <p:nvPicPr>
          <p:cNvPr id="15" name="Image 2" descr="preencoded.png">    </p:cNvPr>
          <p:cNvPicPr>
            <a:picLocks noChangeAspect="1"/>
          </p:cNvPicPr>
          <p:nvPr/>
        </p:nvPicPr>
        <p:blipFill>
          <a:blip r:embed="rId3"/>
          <a:srcRect l="0" r="0" t="0" b="0"/>
          <a:stretch/>
        </p:blipFill>
        <p:spPr>
          <a:xfrm>
            <a:off x="4327987" y="2521636"/>
            <a:ext cx="495458" cy="495456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4275386" y="3047426"/>
            <a:ext cx="590550" cy="2428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indent="0" marL="0">
              <a:lnSpc>
                <a:spcPts val="1815"/>
              </a:lnSpc>
              <a:buNone/>
            </a:pPr>
            <a:r>
              <a:rPr lang="en-US" sz="1210" b="1" dirty="0">
                <a:solidFill>
                  <a:srgbClr val="1B1B1B">
                    <a:alpha val="99000"/>
                  </a:srgbClr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jamjam</a:t>
            </a:r>
            <a:endParaRPr lang="en-US" sz="1210" dirty="0"/>
          </a:p>
        </p:txBody>
      </p:sp>
      <p:sp>
        <p:nvSpPr>
          <p:cNvPr id="17" name="Text 12"/>
          <p:cNvSpPr/>
          <p:nvPr/>
        </p:nvSpPr>
        <p:spPr>
          <a:xfrm>
            <a:off x="4265861" y="3330758"/>
            <a:ext cx="609600" cy="2047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indent="0" marL="0">
              <a:lnSpc>
                <a:spcPts val="1513"/>
              </a:lnSpc>
              <a:buNone/>
            </a:pPr>
            <a:r>
              <a:rPr lang="en-US" sz="1059" dirty="0">
                <a:solidFill>
                  <a:srgbClr val="1B1B1B">
                    <a:alpha val="99000"/>
                  </a:srgbClr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Waiting...</a:t>
            </a:r>
            <a:endParaRPr lang="en-US" sz="1059" dirty="0"/>
          </a:p>
        </p:txBody>
      </p:sp>
      <p:sp>
        <p:nvSpPr>
          <p:cNvPr id="18" name="Shape 13"/>
          <p:cNvSpPr/>
          <p:nvPr/>
        </p:nvSpPr>
        <p:spPr>
          <a:xfrm>
            <a:off x="5238006" y="2157413"/>
            <a:ext cx="1011134" cy="1459024"/>
          </a:xfrm>
          <a:prstGeom prst="roundRect">
            <a:avLst>
              <a:gd name="adj" fmla="val 15360"/>
            </a:avLst>
          </a:prstGeom>
          <a:solidFill>
            <a:srgbClr val="FFFFFF"/>
          </a:solidFill>
          <a:ln w="9606">
            <a:solidFill>
              <a:srgbClr val="EEEBE7"/>
            </a:solidFill>
            <a:prstDash val="solid"/>
          </a:ln>
        </p:spPr>
      </p:sp>
      <p:sp>
        <p:nvSpPr>
          <p:cNvPr id="19" name="Text 14"/>
          <p:cNvSpPr/>
          <p:nvPr/>
        </p:nvSpPr>
        <p:spPr>
          <a:xfrm>
            <a:off x="5491163" y="2238303"/>
            <a:ext cx="504825" cy="2428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indent="0" marL="0">
              <a:lnSpc>
                <a:spcPts val="1815"/>
              </a:lnSpc>
              <a:buNone/>
            </a:pPr>
            <a:r>
              <a:rPr lang="en-US" sz="1210" b="1" dirty="0">
                <a:solidFill>
                  <a:srgbClr val="1B1B1B">
                    <a:alpha val="99000"/>
                  </a:srgbClr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Turn 4</a:t>
            </a:r>
            <a:endParaRPr lang="en-US" sz="1210" dirty="0"/>
          </a:p>
        </p:txBody>
      </p:sp>
      <p:pic>
        <p:nvPicPr>
          <p:cNvPr id="20" name="Image 3" descr="preencoded.png">    </p:cNvPr>
          <p:cNvPicPr>
            <a:picLocks noChangeAspect="1"/>
          </p:cNvPicPr>
          <p:nvPr/>
        </p:nvPicPr>
        <p:blipFill>
          <a:blip r:embed="rId4"/>
          <a:srcRect l="0" r="0" t="0" b="0"/>
          <a:stretch/>
        </p:blipFill>
        <p:spPr>
          <a:xfrm>
            <a:off x="5500901" y="2521636"/>
            <a:ext cx="495458" cy="495456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5441156" y="3047426"/>
            <a:ext cx="604838" cy="2428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indent="0" marL="0">
              <a:lnSpc>
                <a:spcPts val="1815"/>
              </a:lnSpc>
              <a:buNone/>
            </a:pPr>
            <a:r>
              <a:rPr lang="en-US" sz="1210" b="1" dirty="0">
                <a:solidFill>
                  <a:srgbClr val="1B1B1B">
                    <a:alpha val="99000"/>
                  </a:srgbClr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luwucie</a:t>
            </a:r>
            <a:endParaRPr lang="en-US" sz="1210" dirty="0"/>
          </a:p>
        </p:txBody>
      </p:sp>
      <p:sp>
        <p:nvSpPr>
          <p:cNvPr id="22" name="Text 16"/>
          <p:cNvSpPr/>
          <p:nvPr/>
        </p:nvSpPr>
        <p:spPr>
          <a:xfrm>
            <a:off x="5438775" y="3330758"/>
            <a:ext cx="609600" cy="2047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indent="0" marL="0">
              <a:lnSpc>
                <a:spcPts val="1513"/>
              </a:lnSpc>
              <a:buNone/>
            </a:pPr>
            <a:r>
              <a:rPr lang="en-US" sz="1059" dirty="0">
                <a:solidFill>
                  <a:srgbClr val="1B1B1B">
                    <a:alpha val="99000"/>
                  </a:srgbClr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Waiting...</a:t>
            </a:r>
            <a:endParaRPr lang="en-US" sz="1059" dirty="0"/>
          </a:p>
        </p:txBody>
      </p:sp>
      <p:sp>
        <p:nvSpPr>
          <p:cNvPr id="23" name="Shape 17"/>
          <p:cNvSpPr/>
          <p:nvPr/>
        </p:nvSpPr>
        <p:spPr>
          <a:xfrm>
            <a:off x="6410920" y="2157413"/>
            <a:ext cx="1011134" cy="1459024"/>
          </a:xfrm>
          <a:prstGeom prst="roundRect">
            <a:avLst>
              <a:gd name="adj" fmla="val 15360"/>
            </a:avLst>
          </a:prstGeom>
          <a:solidFill>
            <a:srgbClr val="FFFFFF"/>
          </a:solidFill>
          <a:ln w="9606">
            <a:solidFill>
              <a:srgbClr val="EEEBE7"/>
            </a:solidFill>
            <a:prstDash val="solid"/>
          </a:ln>
        </p:spPr>
      </p:sp>
      <p:sp>
        <p:nvSpPr>
          <p:cNvPr id="24" name="Text 18"/>
          <p:cNvSpPr/>
          <p:nvPr/>
        </p:nvSpPr>
        <p:spPr>
          <a:xfrm>
            <a:off x="6664077" y="2238303"/>
            <a:ext cx="504825" cy="2428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indent="0" marL="0">
              <a:lnSpc>
                <a:spcPts val="1815"/>
              </a:lnSpc>
              <a:buNone/>
            </a:pPr>
            <a:r>
              <a:rPr lang="en-US" sz="1210" b="1" dirty="0">
                <a:solidFill>
                  <a:srgbClr val="1B1B1B">
                    <a:alpha val="99000"/>
                  </a:srgbClr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Turn 5</a:t>
            </a:r>
            <a:endParaRPr lang="en-US" sz="1210" dirty="0"/>
          </a:p>
        </p:txBody>
      </p:sp>
      <p:pic>
        <p:nvPicPr>
          <p:cNvPr id="25" name="Image 4" descr="preencoded.png">    </p:cNvPr>
          <p:cNvPicPr>
            <a:picLocks noChangeAspect="1"/>
          </p:cNvPicPr>
          <p:nvPr/>
        </p:nvPicPr>
        <p:blipFill>
          <a:blip r:embed="rId5"/>
          <a:srcRect l="0" r="0" t="0" b="0"/>
          <a:stretch/>
        </p:blipFill>
        <p:spPr>
          <a:xfrm>
            <a:off x="6673816" y="2521636"/>
            <a:ext cx="495458" cy="495456"/>
          </a:xfrm>
          <a:prstGeom prst="rect">
            <a:avLst/>
          </a:prstGeom>
        </p:spPr>
      </p:pic>
      <p:sp>
        <p:nvSpPr>
          <p:cNvPr id="26" name="Text 19"/>
          <p:cNvSpPr/>
          <p:nvPr/>
        </p:nvSpPr>
        <p:spPr>
          <a:xfrm>
            <a:off x="6673602" y="3047426"/>
            <a:ext cx="485775" cy="2428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indent="0" marL="0">
              <a:lnSpc>
                <a:spcPts val="1815"/>
              </a:lnSpc>
              <a:buNone/>
            </a:pPr>
            <a:r>
              <a:rPr lang="en-US" sz="1210" b="1" dirty="0">
                <a:solidFill>
                  <a:srgbClr val="1B1B1B">
                    <a:alpha val="99000"/>
                  </a:srgbClr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katlyn</a:t>
            </a:r>
            <a:endParaRPr lang="en-US" sz="1210" dirty="0"/>
          </a:p>
        </p:txBody>
      </p:sp>
      <p:sp>
        <p:nvSpPr>
          <p:cNvPr id="27" name="Text 20"/>
          <p:cNvSpPr/>
          <p:nvPr/>
        </p:nvSpPr>
        <p:spPr>
          <a:xfrm>
            <a:off x="6611689" y="3330758"/>
            <a:ext cx="609600" cy="2047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indent="0" marL="0">
              <a:lnSpc>
                <a:spcPts val="1513"/>
              </a:lnSpc>
              <a:buNone/>
            </a:pPr>
            <a:r>
              <a:rPr lang="en-US" sz="1059" dirty="0">
                <a:solidFill>
                  <a:srgbClr val="1B1B1B">
                    <a:alpha val="99000"/>
                  </a:srgbClr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Waiting...</a:t>
            </a:r>
            <a:endParaRPr lang="en-US" sz="1059" dirty="0"/>
          </a:p>
        </p:txBody>
      </p:sp>
      <p:sp>
        <p:nvSpPr>
          <p:cNvPr id="28" name="Text 21"/>
          <p:cNvSpPr/>
          <p:nvPr/>
        </p:nvSpPr>
        <p:spPr>
          <a:xfrm>
            <a:off x="590550" y="966788"/>
            <a:ext cx="1676400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3420"/>
              </a:lnSpc>
              <a:buNone/>
            </a:pPr>
            <a:r>
              <a:rPr lang="en-US" sz="2850" b="1" spc="-57" kern="0" dirty="0">
                <a:solidFill>
                  <a:srgbClr val="2D4AB4">
                    <a:alpha val="99000"/>
                  </a:srgbClr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Private Projects</a:t>
            </a:r>
            <a:endParaRPr lang="en-US" sz="2850" dirty="0"/>
          </a:p>
        </p:txBody>
      </p:sp>
      <p:sp>
        <p:nvSpPr>
          <p:cNvPr id="29" name="Text 22"/>
          <p:cNvSpPr/>
          <p:nvPr/>
        </p:nvSpPr>
        <p:spPr>
          <a:xfrm>
            <a:off x="590550" y="747713"/>
            <a:ext cx="1181100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1283"/>
              </a:lnSpc>
              <a:buNone/>
            </a:pPr>
            <a:r>
              <a:rPr lang="en-US" sz="1069" spc="-21" kern="0" dirty="0">
                <a:solidFill>
                  <a:srgbClr val="2D4AB4">
                    <a:alpha val="99000"/>
                  </a:srgbClr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Inklink Features:</a:t>
            </a:r>
            <a:endParaRPr lang="en-US" sz="1069" dirty="0"/>
          </a:p>
        </p:txBody>
      </p:sp>
      <p:pic>
        <p:nvPicPr>
          <p:cNvPr id="30" name="Image 5" descr="preencoded.png">    </p:cNvPr>
          <p:cNvPicPr>
            <a:picLocks noChangeAspect="1"/>
          </p:cNvPicPr>
          <p:nvPr/>
        </p:nvPicPr>
        <p:blipFill>
          <a:blip r:embed="rId6"/>
          <a:srcRect l="0" r="0" t="0" b="97"/>
          <a:stretch/>
        </p:blipFill>
        <p:spPr>
          <a:xfrm>
            <a:off x="3595688" y="3419475"/>
            <a:ext cx="1952616" cy="1724025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solidFill>
          <a:srgbClr val="FDF9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719263" y="2157413"/>
            <a:ext cx="5702794" cy="1459024"/>
          </a:xfrm>
          <a:prstGeom prst="rect">
            <a:avLst/>
          </a:prstGeom>
          <a:noFill/>
          <a:ln/>
        </p:spPr>
      </p:sp>
      <p:sp>
        <p:nvSpPr>
          <p:cNvPr id="3" name="Shape 1"/>
          <p:cNvSpPr/>
          <p:nvPr/>
        </p:nvSpPr>
        <p:spPr>
          <a:xfrm>
            <a:off x="1719263" y="2157413"/>
            <a:ext cx="1011134" cy="1459024"/>
          </a:xfrm>
          <a:prstGeom prst="roundRect">
            <a:avLst>
              <a:gd name="adj" fmla="val 15360"/>
            </a:avLst>
          </a:prstGeom>
          <a:solidFill>
            <a:srgbClr val="FFFFFF"/>
          </a:solidFill>
          <a:ln w="9606">
            <a:solidFill>
              <a:srgbClr val="EEEBE7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972419" y="2238303"/>
            <a:ext cx="504825" cy="2428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indent="0" marL="0">
              <a:lnSpc>
                <a:spcPts val="1815"/>
              </a:lnSpc>
              <a:buNone/>
            </a:pPr>
            <a:r>
              <a:rPr lang="en-US" sz="1210" b="1" dirty="0">
                <a:solidFill>
                  <a:srgbClr val="1B1B1B">
                    <a:alpha val="99000"/>
                  </a:srgbClr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Turn 1</a:t>
            </a:r>
            <a:endParaRPr lang="en-US" sz="121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1982158" y="2521636"/>
            <a:ext cx="495458" cy="495456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958132" y="3047426"/>
            <a:ext cx="533400" cy="2428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indent="0" marL="0">
              <a:lnSpc>
                <a:spcPts val="1815"/>
              </a:lnSpc>
              <a:buNone/>
            </a:pPr>
            <a:r>
              <a:rPr lang="en-US" sz="1210" b="1" dirty="0">
                <a:solidFill>
                  <a:srgbClr val="1B1B1B">
                    <a:alpha val="99000"/>
                  </a:srgbClr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leanna</a:t>
            </a:r>
            <a:endParaRPr lang="en-US" sz="1210" dirty="0"/>
          </a:p>
        </p:txBody>
      </p:sp>
      <p:sp>
        <p:nvSpPr>
          <p:cNvPr id="7" name="Text 4"/>
          <p:cNvSpPr/>
          <p:nvPr/>
        </p:nvSpPr>
        <p:spPr>
          <a:xfrm>
            <a:off x="1920032" y="3330758"/>
            <a:ext cx="609600" cy="2047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indent="0" marL="0">
              <a:lnSpc>
                <a:spcPts val="1513"/>
              </a:lnSpc>
              <a:buNone/>
            </a:pPr>
            <a:r>
              <a:rPr lang="en-US" sz="1059" dirty="0">
                <a:solidFill>
                  <a:srgbClr val="1B1B1B">
                    <a:alpha val="99000"/>
                  </a:srgbClr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Waiting...</a:t>
            </a:r>
            <a:endParaRPr lang="en-US" sz="1059" dirty="0"/>
          </a:p>
        </p:txBody>
      </p:sp>
      <p:sp>
        <p:nvSpPr>
          <p:cNvPr id="8" name="Shape 5"/>
          <p:cNvSpPr/>
          <p:nvPr/>
        </p:nvSpPr>
        <p:spPr>
          <a:xfrm>
            <a:off x="2892177" y="2157413"/>
            <a:ext cx="1011134" cy="1459024"/>
          </a:xfrm>
          <a:prstGeom prst="roundRect">
            <a:avLst>
              <a:gd name="adj" fmla="val 15360"/>
            </a:avLst>
          </a:prstGeom>
          <a:solidFill>
            <a:srgbClr val="EAEDF8"/>
          </a:solidFill>
          <a:ln w="9606">
            <a:solidFill>
              <a:srgbClr val="7286CD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3145334" y="2238303"/>
            <a:ext cx="504825" cy="2428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indent="0" marL="0">
              <a:lnSpc>
                <a:spcPts val="1815"/>
              </a:lnSpc>
              <a:buNone/>
            </a:pPr>
            <a:r>
              <a:rPr lang="en-US" sz="1210" b="1" dirty="0">
                <a:solidFill>
                  <a:srgbClr val="2D4AB4">
                    <a:alpha val="99000"/>
                  </a:srgbClr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Turn 2</a:t>
            </a:r>
            <a:endParaRPr lang="en-US" sz="1210" dirty="0"/>
          </a:p>
        </p:txBody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2"/>
          <a:srcRect l="0" r="0" t="0" b="0"/>
          <a:stretch/>
        </p:blipFill>
        <p:spPr>
          <a:xfrm>
            <a:off x="3155073" y="2521636"/>
            <a:ext cx="495458" cy="495456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3150096" y="3047426"/>
            <a:ext cx="495300" cy="2428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indent="0" marL="0">
              <a:lnSpc>
                <a:spcPts val="1815"/>
              </a:lnSpc>
              <a:buNone/>
            </a:pPr>
            <a:r>
              <a:rPr lang="en-US" sz="1210" b="1" dirty="0">
                <a:solidFill>
                  <a:srgbClr val="2D4AB4">
                    <a:alpha val="99000"/>
                  </a:srgbClr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ubean</a:t>
            </a:r>
            <a:endParaRPr lang="en-US" sz="1210" dirty="0"/>
          </a:p>
        </p:txBody>
      </p:sp>
      <p:sp>
        <p:nvSpPr>
          <p:cNvPr id="12" name="Text 8"/>
          <p:cNvSpPr/>
          <p:nvPr/>
        </p:nvSpPr>
        <p:spPr>
          <a:xfrm>
            <a:off x="3159621" y="3330758"/>
            <a:ext cx="476250" cy="2047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indent="0" marL="0">
              <a:lnSpc>
                <a:spcPts val="1513"/>
              </a:lnSpc>
              <a:buNone/>
            </a:pPr>
            <a:r>
              <a:rPr lang="en-US" sz="1059" dirty="0">
                <a:solidFill>
                  <a:srgbClr val="2D4AB4">
                    <a:alpha val="99000"/>
                  </a:srgbClr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Writing</a:t>
            </a:r>
            <a:endParaRPr lang="en-US" sz="1059" dirty="0"/>
          </a:p>
        </p:txBody>
      </p:sp>
      <p:sp>
        <p:nvSpPr>
          <p:cNvPr id="13" name="Shape 9"/>
          <p:cNvSpPr/>
          <p:nvPr/>
        </p:nvSpPr>
        <p:spPr>
          <a:xfrm>
            <a:off x="4065091" y="2157413"/>
            <a:ext cx="1011134" cy="1459024"/>
          </a:xfrm>
          <a:prstGeom prst="roundRect">
            <a:avLst>
              <a:gd name="adj" fmla="val 15360"/>
            </a:avLst>
          </a:prstGeom>
          <a:solidFill>
            <a:srgbClr val="FFFFFF"/>
          </a:solidFill>
          <a:ln w="9606">
            <a:solidFill>
              <a:srgbClr val="EEEBE7"/>
            </a:solidFill>
            <a:prstDash val="solid"/>
          </a:ln>
        </p:spPr>
      </p:sp>
      <p:sp>
        <p:nvSpPr>
          <p:cNvPr id="14" name="Text 10"/>
          <p:cNvSpPr/>
          <p:nvPr/>
        </p:nvSpPr>
        <p:spPr>
          <a:xfrm>
            <a:off x="4318248" y="2238303"/>
            <a:ext cx="504825" cy="2428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indent="0" marL="0">
              <a:lnSpc>
                <a:spcPts val="1815"/>
              </a:lnSpc>
              <a:buNone/>
            </a:pPr>
            <a:r>
              <a:rPr lang="en-US" sz="1210" b="1" dirty="0">
                <a:solidFill>
                  <a:srgbClr val="1B1B1B">
                    <a:alpha val="99000"/>
                  </a:srgbClr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Turn 3</a:t>
            </a:r>
            <a:endParaRPr lang="en-US" sz="1210" dirty="0"/>
          </a:p>
        </p:txBody>
      </p:sp>
      <p:pic>
        <p:nvPicPr>
          <p:cNvPr id="15" name="Image 2" descr="preencoded.png">    </p:cNvPr>
          <p:cNvPicPr>
            <a:picLocks noChangeAspect="1"/>
          </p:cNvPicPr>
          <p:nvPr/>
        </p:nvPicPr>
        <p:blipFill>
          <a:blip r:embed="rId3"/>
          <a:srcRect l="0" r="0" t="0" b="0"/>
          <a:stretch/>
        </p:blipFill>
        <p:spPr>
          <a:xfrm>
            <a:off x="4327987" y="2521636"/>
            <a:ext cx="495458" cy="495456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4275386" y="3047426"/>
            <a:ext cx="590550" cy="2428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indent="0" marL="0">
              <a:lnSpc>
                <a:spcPts val="1815"/>
              </a:lnSpc>
              <a:buNone/>
            </a:pPr>
            <a:r>
              <a:rPr lang="en-US" sz="1210" b="1" dirty="0">
                <a:solidFill>
                  <a:srgbClr val="1B1B1B">
                    <a:alpha val="99000"/>
                  </a:srgbClr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jamjam</a:t>
            </a:r>
            <a:endParaRPr lang="en-US" sz="1210" dirty="0"/>
          </a:p>
        </p:txBody>
      </p:sp>
      <p:sp>
        <p:nvSpPr>
          <p:cNvPr id="17" name="Text 12"/>
          <p:cNvSpPr/>
          <p:nvPr/>
        </p:nvSpPr>
        <p:spPr>
          <a:xfrm>
            <a:off x="4265861" y="3330758"/>
            <a:ext cx="609600" cy="2047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indent="0" marL="0">
              <a:lnSpc>
                <a:spcPts val="1513"/>
              </a:lnSpc>
              <a:buNone/>
            </a:pPr>
            <a:r>
              <a:rPr lang="en-US" sz="1059" dirty="0">
                <a:solidFill>
                  <a:srgbClr val="1B1B1B">
                    <a:alpha val="99000"/>
                  </a:srgbClr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Waiting...</a:t>
            </a:r>
            <a:endParaRPr lang="en-US" sz="1059" dirty="0"/>
          </a:p>
        </p:txBody>
      </p:sp>
      <p:sp>
        <p:nvSpPr>
          <p:cNvPr id="18" name="Shape 13"/>
          <p:cNvSpPr/>
          <p:nvPr/>
        </p:nvSpPr>
        <p:spPr>
          <a:xfrm>
            <a:off x="5238006" y="2157413"/>
            <a:ext cx="1011134" cy="1459024"/>
          </a:xfrm>
          <a:prstGeom prst="roundRect">
            <a:avLst>
              <a:gd name="adj" fmla="val 15360"/>
            </a:avLst>
          </a:prstGeom>
          <a:solidFill>
            <a:srgbClr val="FFFFFF"/>
          </a:solidFill>
          <a:ln w="9606">
            <a:solidFill>
              <a:srgbClr val="EEEBE7"/>
            </a:solidFill>
            <a:prstDash val="solid"/>
          </a:ln>
        </p:spPr>
      </p:sp>
      <p:sp>
        <p:nvSpPr>
          <p:cNvPr id="19" name="Text 14"/>
          <p:cNvSpPr/>
          <p:nvPr/>
        </p:nvSpPr>
        <p:spPr>
          <a:xfrm>
            <a:off x="5491163" y="2238303"/>
            <a:ext cx="504825" cy="2428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indent="0" marL="0">
              <a:lnSpc>
                <a:spcPts val="1815"/>
              </a:lnSpc>
              <a:buNone/>
            </a:pPr>
            <a:r>
              <a:rPr lang="en-US" sz="1210" b="1" dirty="0">
                <a:solidFill>
                  <a:srgbClr val="1B1B1B">
                    <a:alpha val="99000"/>
                  </a:srgbClr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Turn 4</a:t>
            </a:r>
            <a:endParaRPr lang="en-US" sz="1210" dirty="0"/>
          </a:p>
        </p:txBody>
      </p:sp>
      <p:pic>
        <p:nvPicPr>
          <p:cNvPr id="20" name="Image 3" descr="preencoded.png">    </p:cNvPr>
          <p:cNvPicPr>
            <a:picLocks noChangeAspect="1"/>
          </p:cNvPicPr>
          <p:nvPr/>
        </p:nvPicPr>
        <p:blipFill>
          <a:blip r:embed="rId4"/>
          <a:srcRect l="0" r="0" t="0" b="0"/>
          <a:stretch/>
        </p:blipFill>
        <p:spPr>
          <a:xfrm>
            <a:off x="5500901" y="2521636"/>
            <a:ext cx="495458" cy="495456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5441156" y="3047426"/>
            <a:ext cx="604838" cy="2428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indent="0" marL="0">
              <a:lnSpc>
                <a:spcPts val="1815"/>
              </a:lnSpc>
              <a:buNone/>
            </a:pPr>
            <a:r>
              <a:rPr lang="en-US" sz="1210" b="1" dirty="0">
                <a:solidFill>
                  <a:srgbClr val="1B1B1B">
                    <a:alpha val="99000"/>
                  </a:srgbClr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luwucie</a:t>
            </a:r>
            <a:endParaRPr lang="en-US" sz="1210" dirty="0"/>
          </a:p>
        </p:txBody>
      </p:sp>
      <p:sp>
        <p:nvSpPr>
          <p:cNvPr id="22" name="Text 16"/>
          <p:cNvSpPr/>
          <p:nvPr/>
        </p:nvSpPr>
        <p:spPr>
          <a:xfrm>
            <a:off x="5438775" y="3330758"/>
            <a:ext cx="609600" cy="2047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indent="0" marL="0">
              <a:lnSpc>
                <a:spcPts val="1513"/>
              </a:lnSpc>
              <a:buNone/>
            </a:pPr>
            <a:r>
              <a:rPr lang="en-US" sz="1059" dirty="0">
                <a:solidFill>
                  <a:srgbClr val="1B1B1B">
                    <a:alpha val="99000"/>
                  </a:srgbClr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Waiting...</a:t>
            </a:r>
            <a:endParaRPr lang="en-US" sz="1059" dirty="0"/>
          </a:p>
        </p:txBody>
      </p:sp>
      <p:sp>
        <p:nvSpPr>
          <p:cNvPr id="23" name="Shape 17"/>
          <p:cNvSpPr/>
          <p:nvPr/>
        </p:nvSpPr>
        <p:spPr>
          <a:xfrm>
            <a:off x="6410920" y="2157413"/>
            <a:ext cx="1011134" cy="1459024"/>
          </a:xfrm>
          <a:prstGeom prst="roundRect">
            <a:avLst>
              <a:gd name="adj" fmla="val 15360"/>
            </a:avLst>
          </a:prstGeom>
          <a:solidFill>
            <a:srgbClr val="FFFFFF"/>
          </a:solidFill>
          <a:ln w="9606">
            <a:solidFill>
              <a:srgbClr val="EEEBE7"/>
            </a:solidFill>
            <a:prstDash val="solid"/>
          </a:ln>
        </p:spPr>
      </p:sp>
      <p:sp>
        <p:nvSpPr>
          <p:cNvPr id="24" name="Text 18"/>
          <p:cNvSpPr/>
          <p:nvPr/>
        </p:nvSpPr>
        <p:spPr>
          <a:xfrm>
            <a:off x="6664077" y="2238303"/>
            <a:ext cx="504825" cy="2428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indent="0" marL="0">
              <a:lnSpc>
                <a:spcPts val="1815"/>
              </a:lnSpc>
              <a:buNone/>
            </a:pPr>
            <a:r>
              <a:rPr lang="en-US" sz="1210" b="1" dirty="0">
                <a:solidFill>
                  <a:srgbClr val="1B1B1B">
                    <a:alpha val="99000"/>
                  </a:srgbClr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Turn 5</a:t>
            </a:r>
            <a:endParaRPr lang="en-US" sz="1210" dirty="0"/>
          </a:p>
        </p:txBody>
      </p:sp>
      <p:pic>
        <p:nvPicPr>
          <p:cNvPr id="25" name="Image 4" descr="preencoded.png">    </p:cNvPr>
          <p:cNvPicPr>
            <a:picLocks noChangeAspect="1"/>
          </p:cNvPicPr>
          <p:nvPr/>
        </p:nvPicPr>
        <p:blipFill>
          <a:blip r:embed="rId5"/>
          <a:srcRect l="0" r="0" t="0" b="0"/>
          <a:stretch/>
        </p:blipFill>
        <p:spPr>
          <a:xfrm>
            <a:off x="6673816" y="2521636"/>
            <a:ext cx="495458" cy="495456"/>
          </a:xfrm>
          <a:prstGeom prst="rect">
            <a:avLst/>
          </a:prstGeom>
        </p:spPr>
      </p:pic>
      <p:sp>
        <p:nvSpPr>
          <p:cNvPr id="26" name="Text 19"/>
          <p:cNvSpPr/>
          <p:nvPr/>
        </p:nvSpPr>
        <p:spPr>
          <a:xfrm>
            <a:off x="6673602" y="3047426"/>
            <a:ext cx="485775" cy="2428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indent="0" marL="0">
              <a:lnSpc>
                <a:spcPts val="1815"/>
              </a:lnSpc>
              <a:buNone/>
            </a:pPr>
            <a:r>
              <a:rPr lang="en-US" sz="1210" b="1" dirty="0">
                <a:solidFill>
                  <a:srgbClr val="1B1B1B">
                    <a:alpha val="99000"/>
                  </a:srgbClr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katlyn</a:t>
            </a:r>
            <a:endParaRPr lang="en-US" sz="1210" dirty="0"/>
          </a:p>
        </p:txBody>
      </p:sp>
      <p:sp>
        <p:nvSpPr>
          <p:cNvPr id="27" name="Text 20"/>
          <p:cNvSpPr/>
          <p:nvPr/>
        </p:nvSpPr>
        <p:spPr>
          <a:xfrm>
            <a:off x="6611689" y="3330758"/>
            <a:ext cx="609600" cy="2047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indent="0" marL="0">
              <a:lnSpc>
                <a:spcPts val="1513"/>
              </a:lnSpc>
              <a:buNone/>
            </a:pPr>
            <a:r>
              <a:rPr lang="en-US" sz="1059" dirty="0">
                <a:solidFill>
                  <a:srgbClr val="1B1B1B">
                    <a:alpha val="99000"/>
                  </a:srgbClr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Waiting...</a:t>
            </a:r>
            <a:endParaRPr lang="en-US" sz="1059" dirty="0"/>
          </a:p>
        </p:txBody>
      </p:sp>
      <p:sp>
        <p:nvSpPr>
          <p:cNvPr id="28" name="Text 21"/>
          <p:cNvSpPr/>
          <p:nvPr/>
        </p:nvSpPr>
        <p:spPr>
          <a:xfrm>
            <a:off x="590550" y="966788"/>
            <a:ext cx="1676400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3420"/>
              </a:lnSpc>
              <a:buNone/>
            </a:pPr>
            <a:r>
              <a:rPr lang="en-US" sz="2850" b="1" spc="-57" kern="0" dirty="0">
                <a:solidFill>
                  <a:srgbClr val="2D4AB4">
                    <a:alpha val="99000"/>
                  </a:srgbClr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Private Projects</a:t>
            </a:r>
            <a:endParaRPr lang="en-US" sz="2850" dirty="0"/>
          </a:p>
        </p:txBody>
      </p:sp>
      <p:sp>
        <p:nvSpPr>
          <p:cNvPr id="29" name="Text 22"/>
          <p:cNvSpPr/>
          <p:nvPr/>
        </p:nvSpPr>
        <p:spPr>
          <a:xfrm>
            <a:off x="590550" y="747713"/>
            <a:ext cx="1181100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1283"/>
              </a:lnSpc>
              <a:buNone/>
            </a:pPr>
            <a:r>
              <a:rPr lang="en-US" sz="1069" spc="-21" kern="0" dirty="0">
                <a:solidFill>
                  <a:srgbClr val="2D4AB4">
                    <a:alpha val="99000"/>
                  </a:srgbClr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Inklink Features:</a:t>
            </a:r>
            <a:endParaRPr lang="en-US" sz="1069" dirty="0"/>
          </a:p>
        </p:txBody>
      </p:sp>
      <p:pic>
        <p:nvPicPr>
          <p:cNvPr id="30" name="Image 5" descr="preencoded.png">    </p:cNvPr>
          <p:cNvPicPr>
            <a:picLocks noChangeAspect="1"/>
          </p:cNvPicPr>
          <p:nvPr/>
        </p:nvPicPr>
        <p:blipFill>
          <a:blip r:embed="rId6"/>
          <a:srcRect l="0" r="0" t="0" b="46"/>
          <a:stretch/>
        </p:blipFill>
        <p:spPr>
          <a:xfrm>
            <a:off x="3595688" y="3290888"/>
            <a:ext cx="1952616" cy="1852612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solidFill>
          <a:srgbClr val="FDF9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719263" y="2157413"/>
            <a:ext cx="5702794" cy="1459024"/>
          </a:xfrm>
          <a:prstGeom prst="rect">
            <a:avLst/>
          </a:prstGeom>
          <a:noFill/>
          <a:ln/>
        </p:spPr>
      </p:sp>
      <p:sp>
        <p:nvSpPr>
          <p:cNvPr id="3" name="Shape 1"/>
          <p:cNvSpPr/>
          <p:nvPr/>
        </p:nvSpPr>
        <p:spPr>
          <a:xfrm>
            <a:off x="1719263" y="2157413"/>
            <a:ext cx="1011134" cy="1459024"/>
          </a:xfrm>
          <a:prstGeom prst="roundRect">
            <a:avLst>
              <a:gd name="adj" fmla="val 15360"/>
            </a:avLst>
          </a:prstGeom>
          <a:solidFill>
            <a:srgbClr val="FFFFFF"/>
          </a:solidFill>
          <a:ln w="9606">
            <a:solidFill>
              <a:srgbClr val="EEEBE7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972419" y="2238303"/>
            <a:ext cx="504825" cy="2428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indent="0" marL="0">
              <a:lnSpc>
                <a:spcPts val="1815"/>
              </a:lnSpc>
              <a:buNone/>
            </a:pPr>
            <a:r>
              <a:rPr lang="en-US" sz="1210" b="1" dirty="0">
                <a:solidFill>
                  <a:srgbClr val="1B1B1B">
                    <a:alpha val="99000"/>
                  </a:srgbClr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Turn 1</a:t>
            </a:r>
            <a:endParaRPr lang="en-US" sz="121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1982158" y="2521636"/>
            <a:ext cx="495458" cy="495456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958132" y="3047426"/>
            <a:ext cx="533400" cy="2428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indent="0" marL="0">
              <a:lnSpc>
                <a:spcPts val="1815"/>
              </a:lnSpc>
              <a:buNone/>
            </a:pPr>
            <a:r>
              <a:rPr lang="en-US" sz="1210" b="1" dirty="0">
                <a:solidFill>
                  <a:srgbClr val="1B1B1B">
                    <a:alpha val="99000"/>
                  </a:srgbClr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leanna</a:t>
            </a:r>
            <a:endParaRPr lang="en-US" sz="1210" dirty="0"/>
          </a:p>
        </p:txBody>
      </p:sp>
      <p:sp>
        <p:nvSpPr>
          <p:cNvPr id="7" name="Text 4"/>
          <p:cNvSpPr/>
          <p:nvPr/>
        </p:nvSpPr>
        <p:spPr>
          <a:xfrm>
            <a:off x="1920032" y="3330758"/>
            <a:ext cx="609600" cy="2047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indent="0" marL="0">
              <a:lnSpc>
                <a:spcPts val="1513"/>
              </a:lnSpc>
              <a:buNone/>
            </a:pPr>
            <a:r>
              <a:rPr lang="en-US" sz="1059" dirty="0">
                <a:solidFill>
                  <a:srgbClr val="1B1B1B">
                    <a:alpha val="99000"/>
                  </a:srgbClr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Waiting...</a:t>
            </a:r>
            <a:endParaRPr lang="en-US" sz="1059" dirty="0"/>
          </a:p>
        </p:txBody>
      </p:sp>
      <p:sp>
        <p:nvSpPr>
          <p:cNvPr id="8" name="Shape 5"/>
          <p:cNvSpPr/>
          <p:nvPr/>
        </p:nvSpPr>
        <p:spPr>
          <a:xfrm>
            <a:off x="2892177" y="2157413"/>
            <a:ext cx="1011134" cy="1459024"/>
          </a:xfrm>
          <a:prstGeom prst="roundRect">
            <a:avLst>
              <a:gd name="adj" fmla="val 15360"/>
            </a:avLst>
          </a:prstGeom>
          <a:solidFill>
            <a:srgbClr val="FFFFFF"/>
          </a:solidFill>
          <a:ln w="9606">
            <a:solidFill>
              <a:srgbClr val="EEEBE7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3145334" y="2238303"/>
            <a:ext cx="504825" cy="2428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indent="0" marL="0">
              <a:lnSpc>
                <a:spcPts val="1815"/>
              </a:lnSpc>
              <a:buNone/>
            </a:pPr>
            <a:r>
              <a:rPr lang="en-US" sz="1210" b="1" dirty="0">
                <a:solidFill>
                  <a:srgbClr val="1B1B1B">
                    <a:alpha val="99000"/>
                  </a:srgbClr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Turn 2</a:t>
            </a:r>
            <a:endParaRPr lang="en-US" sz="1210" dirty="0"/>
          </a:p>
        </p:txBody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2"/>
          <a:srcRect l="0" r="0" t="0" b="0"/>
          <a:stretch/>
        </p:blipFill>
        <p:spPr>
          <a:xfrm>
            <a:off x="3155073" y="2521636"/>
            <a:ext cx="495458" cy="495456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3150096" y="3047426"/>
            <a:ext cx="495300" cy="2428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indent="0" marL="0">
              <a:lnSpc>
                <a:spcPts val="1815"/>
              </a:lnSpc>
              <a:buNone/>
            </a:pPr>
            <a:r>
              <a:rPr lang="en-US" sz="1210" b="1" dirty="0">
                <a:solidFill>
                  <a:srgbClr val="1B1B1B">
                    <a:alpha val="99000"/>
                  </a:srgbClr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ubean</a:t>
            </a:r>
            <a:endParaRPr lang="en-US" sz="1210" dirty="0"/>
          </a:p>
        </p:txBody>
      </p:sp>
      <p:sp>
        <p:nvSpPr>
          <p:cNvPr id="12" name="Text 8"/>
          <p:cNvSpPr/>
          <p:nvPr/>
        </p:nvSpPr>
        <p:spPr>
          <a:xfrm>
            <a:off x="3092946" y="3330758"/>
            <a:ext cx="609600" cy="2047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indent="0" marL="0">
              <a:lnSpc>
                <a:spcPts val="1513"/>
              </a:lnSpc>
              <a:buNone/>
            </a:pPr>
            <a:r>
              <a:rPr lang="en-US" sz="1059" dirty="0">
                <a:solidFill>
                  <a:srgbClr val="1B1B1B">
                    <a:alpha val="99000"/>
                  </a:srgbClr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Waiting...</a:t>
            </a:r>
            <a:endParaRPr lang="en-US" sz="1059" dirty="0"/>
          </a:p>
        </p:txBody>
      </p:sp>
      <p:sp>
        <p:nvSpPr>
          <p:cNvPr id="13" name="Shape 9"/>
          <p:cNvSpPr/>
          <p:nvPr/>
        </p:nvSpPr>
        <p:spPr>
          <a:xfrm>
            <a:off x="4065091" y="2157413"/>
            <a:ext cx="1011134" cy="1459024"/>
          </a:xfrm>
          <a:prstGeom prst="roundRect">
            <a:avLst>
              <a:gd name="adj" fmla="val 15360"/>
            </a:avLst>
          </a:prstGeom>
          <a:solidFill>
            <a:srgbClr val="EAEDF8"/>
          </a:solidFill>
          <a:ln w="9606">
            <a:solidFill>
              <a:srgbClr val="7286CD"/>
            </a:solidFill>
            <a:prstDash val="solid"/>
          </a:ln>
        </p:spPr>
      </p:sp>
      <p:sp>
        <p:nvSpPr>
          <p:cNvPr id="14" name="Text 10"/>
          <p:cNvSpPr/>
          <p:nvPr/>
        </p:nvSpPr>
        <p:spPr>
          <a:xfrm>
            <a:off x="4318248" y="2238303"/>
            <a:ext cx="504825" cy="2428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indent="0" marL="0">
              <a:lnSpc>
                <a:spcPts val="1815"/>
              </a:lnSpc>
              <a:buNone/>
            </a:pPr>
            <a:r>
              <a:rPr lang="en-US" sz="1210" b="1" dirty="0">
                <a:solidFill>
                  <a:srgbClr val="2D4AB4">
                    <a:alpha val="99000"/>
                  </a:srgbClr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Turn 3</a:t>
            </a:r>
            <a:endParaRPr lang="en-US" sz="1210" dirty="0"/>
          </a:p>
        </p:txBody>
      </p:sp>
      <p:pic>
        <p:nvPicPr>
          <p:cNvPr id="15" name="Image 2" descr="preencoded.png">    </p:cNvPr>
          <p:cNvPicPr>
            <a:picLocks noChangeAspect="1"/>
          </p:cNvPicPr>
          <p:nvPr/>
        </p:nvPicPr>
        <p:blipFill>
          <a:blip r:embed="rId3"/>
          <a:srcRect l="0" r="0" t="0" b="0"/>
          <a:stretch/>
        </p:blipFill>
        <p:spPr>
          <a:xfrm>
            <a:off x="4327987" y="2521636"/>
            <a:ext cx="495458" cy="495456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4275386" y="3047426"/>
            <a:ext cx="590550" cy="2428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indent="0" marL="0">
              <a:lnSpc>
                <a:spcPts val="1815"/>
              </a:lnSpc>
              <a:buNone/>
            </a:pPr>
            <a:r>
              <a:rPr lang="en-US" sz="1210" b="1" dirty="0">
                <a:solidFill>
                  <a:srgbClr val="2D4AB4">
                    <a:alpha val="99000"/>
                  </a:srgbClr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jamjam</a:t>
            </a:r>
            <a:endParaRPr lang="en-US" sz="1210" dirty="0"/>
          </a:p>
        </p:txBody>
      </p:sp>
      <p:sp>
        <p:nvSpPr>
          <p:cNvPr id="17" name="Text 12"/>
          <p:cNvSpPr/>
          <p:nvPr/>
        </p:nvSpPr>
        <p:spPr>
          <a:xfrm>
            <a:off x="4332536" y="3330758"/>
            <a:ext cx="476250" cy="2047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indent="0" marL="0">
              <a:lnSpc>
                <a:spcPts val="1513"/>
              </a:lnSpc>
              <a:buNone/>
            </a:pPr>
            <a:r>
              <a:rPr lang="en-US" sz="1059" dirty="0">
                <a:solidFill>
                  <a:srgbClr val="2D4AB4">
                    <a:alpha val="99000"/>
                  </a:srgbClr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Writing</a:t>
            </a:r>
            <a:endParaRPr lang="en-US" sz="1059" dirty="0"/>
          </a:p>
        </p:txBody>
      </p:sp>
      <p:sp>
        <p:nvSpPr>
          <p:cNvPr id="18" name="Shape 13"/>
          <p:cNvSpPr/>
          <p:nvPr/>
        </p:nvSpPr>
        <p:spPr>
          <a:xfrm>
            <a:off x="5238006" y="2157413"/>
            <a:ext cx="1011134" cy="1459024"/>
          </a:xfrm>
          <a:prstGeom prst="roundRect">
            <a:avLst>
              <a:gd name="adj" fmla="val 15360"/>
            </a:avLst>
          </a:prstGeom>
          <a:solidFill>
            <a:srgbClr val="FFFFFF"/>
          </a:solidFill>
          <a:ln w="9606">
            <a:solidFill>
              <a:srgbClr val="EEEBE7"/>
            </a:solidFill>
            <a:prstDash val="solid"/>
          </a:ln>
        </p:spPr>
      </p:sp>
      <p:sp>
        <p:nvSpPr>
          <p:cNvPr id="19" name="Text 14"/>
          <p:cNvSpPr/>
          <p:nvPr/>
        </p:nvSpPr>
        <p:spPr>
          <a:xfrm>
            <a:off x="5491163" y="2238303"/>
            <a:ext cx="504825" cy="2428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indent="0" marL="0">
              <a:lnSpc>
                <a:spcPts val="1815"/>
              </a:lnSpc>
              <a:buNone/>
            </a:pPr>
            <a:r>
              <a:rPr lang="en-US" sz="1210" b="1" dirty="0">
                <a:solidFill>
                  <a:srgbClr val="1B1B1B">
                    <a:alpha val="99000"/>
                  </a:srgbClr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Turn 4</a:t>
            </a:r>
            <a:endParaRPr lang="en-US" sz="1210" dirty="0"/>
          </a:p>
        </p:txBody>
      </p:sp>
      <p:pic>
        <p:nvPicPr>
          <p:cNvPr id="20" name="Image 3" descr="preencoded.png">    </p:cNvPr>
          <p:cNvPicPr>
            <a:picLocks noChangeAspect="1"/>
          </p:cNvPicPr>
          <p:nvPr/>
        </p:nvPicPr>
        <p:blipFill>
          <a:blip r:embed="rId4"/>
          <a:srcRect l="0" r="0" t="0" b="0"/>
          <a:stretch/>
        </p:blipFill>
        <p:spPr>
          <a:xfrm>
            <a:off x="5500901" y="2521636"/>
            <a:ext cx="495458" cy="495456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5441156" y="3047426"/>
            <a:ext cx="604838" cy="2428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indent="0" marL="0">
              <a:lnSpc>
                <a:spcPts val="1815"/>
              </a:lnSpc>
              <a:buNone/>
            </a:pPr>
            <a:r>
              <a:rPr lang="en-US" sz="1210" b="1" dirty="0">
                <a:solidFill>
                  <a:srgbClr val="1B1B1B">
                    <a:alpha val="99000"/>
                  </a:srgbClr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luwucie</a:t>
            </a:r>
            <a:endParaRPr lang="en-US" sz="1210" dirty="0"/>
          </a:p>
        </p:txBody>
      </p:sp>
      <p:sp>
        <p:nvSpPr>
          <p:cNvPr id="22" name="Text 16"/>
          <p:cNvSpPr/>
          <p:nvPr/>
        </p:nvSpPr>
        <p:spPr>
          <a:xfrm>
            <a:off x="5438775" y="3330758"/>
            <a:ext cx="609600" cy="2047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indent="0" marL="0">
              <a:lnSpc>
                <a:spcPts val="1513"/>
              </a:lnSpc>
              <a:buNone/>
            </a:pPr>
            <a:r>
              <a:rPr lang="en-US" sz="1059" dirty="0">
                <a:solidFill>
                  <a:srgbClr val="1B1B1B">
                    <a:alpha val="99000"/>
                  </a:srgbClr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Waiting...</a:t>
            </a:r>
            <a:endParaRPr lang="en-US" sz="1059" dirty="0"/>
          </a:p>
        </p:txBody>
      </p:sp>
      <p:sp>
        <p:nvSpPr>
          <p:cNvPr id="23" name="Shape 17"/>
          <p:cNvSpPr/>
          <p:nvPr/>
        </p:nvSpPr>
        <p:spPr>
          <a:xfrm>
            <a:off x="6410920" y="2157413"/>
            <a:ext cx="1011134" cy="1459024"/>
          </a:xfrm>
          <a:prstGeom prst="roundRect">
            <a:avLst>
              <a:gd name="adj" fmla="val 15360"/>
            </a:avLst>
          </a:prstGeom>
          <a:solidFill>
            <a:srgbClr val="FFFFFF"/>
          </a:solidFill>
          <a:ln w="9606">
            <a:solidFill>
              <a:srgbClr val="EEEBE7"/>
            </a:solidFill>
            <a:prstDash val="solid"/>
          </a:ln>
        </p:spPr>
      </p:sp>
      <p:sp>
        <p:nvSpPr>
          <p:cNvPr id="24" name="Text 18"/>
          <p:cNvSpPr/>
          <p:nvPr/>
        </p:nvSpPr>
        <p:spPr>
          <a:xfrm>
            <a:off x="6664077" y="2238303"/>
            <a:ext cx="504825" cy="2428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indent="0" marL="0">
              <a:lnSpc>
                <a:spcPts val="1815"/>
              </a:lnSpc>
              <a:buNone/>
            </a:pPr>
            <a:r>
              <a:rPr lang="en-US" sz="1210" b="1" dirty="0">
                <a:solidFill>
                  <a:srgbClr val="1B1B1B">
                    <a:alpha val="99000"/>
                  </a:srgbClr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Turn 5</a:t>
            </a:r>
            <a:endParaRPr lang="en-US" sz="1210" dirty="0"/>
          </a:p>
        </p:txBody>
      </p:sp>
      <p:pic>
        <p:nvPicPr>
          <p:cNvPr id="25" name="Image 4" descr="preencoded.png">    </p:cNvPr>
          <p:cNvPicPr>
            <a:picLocks noChangeAspect="1"/>
          </p:cNvPicPr>
          <p:nvPr/>
        </p:nvPicPr>
        <p:blipFill>
          <a:blip r:embed="rId5"/>
          <a:srcRect l="0" r="0" t="0" b="0"/>
          <a:stretch/>
        </p:blipFill>
        <p:spPr>
          <a:xfrm>
            <a:off x="6673816" y="2521636"/>
            <a:ext cx="495458" cy="495456"/>
          </a:xfrm>
          <a:prstGeom prst="rect">
            <a:avLst/>
          </a:prstGeom>
        </p:spPr>
      </p:pic>
      <p:sp>
        <p:nvSpPr>
          <p:cNvPr id="26" name="Text 19"/>
          <p:cNvSpPr/>
          <p:nvPr/>
        </p:nvSpPr>
        <p:spPr>
          <a:xfrm>
            <a:off x="6673602" y="3047426"/>
            <a:ext cx="485775" cy="2428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indent="0" marL="0">
              <a:lnSpc>
                <a:spcPts val="1815"/>
              </a:lnSpc>
              <a:buNone/>
            </a:pPr>
            <a:r>
              <a:rPr lang="en-US" sz="1210" b="1" dirty="0">
                <a:solidFill>
                  <a:srgbClr val="1B1B1B">
                    <a:alpha val="99000"/>
                  </a:srgbClr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katlyn</a:t>
            </a:r>
            <a:endParaRPr lang="en-US" sz="1210" dirty="0"/>
          </a:p>
        </p:txBody>
      </p:sp>
      <p:sp>
        <p:nvSpPr>
          <p:cNvPr id="27" name="Text 20"/>
          <p:cNvSpPr/>
          <p:nvPr/>
        </p:nvSpPr>
        <p:spPr>
          <a:xfrm>
            <a:off x="6611689" y="3330758"/>
            <a:ext cx="609600" cy="2047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indent="0" marL="0">
              <a:lnSpc>
                <a:spcPts val="1513"/>
              </a:lnSpc>
              <a:buNone/>
            </a:pPr>
            <a:r>
              <a:rPr lang="en-US" sz="1059" dirty="0">
                <a:solidFill>
                  <a:srgbClr val="1B1B1B">
                    <a:alpha val="99000"/>
                  </a:srgbClr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Waiting...</a:t>
            </a:r>
            <a:endParaRPr lang="en-US" sz="1059" dirty="0"/>
          </a:p>
        </p:txBody>
      </p:sp>
      <p:sp>
        <p:nvSpPr>
          <p:cNvPr id="28" name="Text 21"/>
          <p:cNvSpPr/>
          <p:nvPr/>
        </p:nvSpPr>
        <p:spPr>
          <a:xfrm>
            <a:off x="590550" y="966788"/>
            <a:ext cx="1676400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3420"/>
              </a:lnSpc>
              <a:buNone/>
            </a:pPr>
            <a:r>
              <a:rPr lang="en-US" sz="2850" b="1" spc="-57" kern="0" dirty="0">
                <a:solidFill>
                  <a:srgbClr val="2D4AB4">
                    <a:alpha val="99000"/>
                  </a:srgbClr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Private Projects</a:t>
            </a:r>
            <a:endParaRPr lang="en-US" sz="2850" dirty="0"/>
          </a:p>
        </p:txBody>
      </p:sp>
      <p:sp>
        <p:nvSpPr>
          <p:cNvPr id="29" name="Text 22"/>
          <p:cNvSpPr/>
          <p:nvPr/>
        </p:nvSpPr>
        <p:spPr>
          <a:xfrm>
            <a:off x="590550" y="747713"/>
            <a:ext cx="1181100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1283"/>
              </a:lnSpc>
              <a:buNone/>
            </a:pPr>
            <a:r>
              <a:rPr lang="en-US" sz="1069" spc="-21" kern="0" dirty="0">
                <a:solidFill>
                  <a:srgbClr val="2D4AB4">
                    <a:alpha val="99000"/>
                  </a:srgbClr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Inklink Features:</a:t>
            </a:r>
            <a:endParaRPr lang="en-US" sz="1069" dirty="0"/>
          </a:p>
        </p:txBody>
      </p:sp>
      <p:pic>
        <p:nvPicPr>
          <p:cNvPr id="30" name="Image 5" descr="preencoded.png">    </p:cNvPr>
          <p:cNvPicPr>
            <a:picLocks noChangeAspect="1"/>
          </p:cNvPicPr>
          <p:nvPr/>
        </p:nvPicPr>
        <p:blipFill>
          <a:blip r:embed="rId6"/>
          <a:srcRect l="0" r="0" t="0" b="0"/>
          <a:stretch/>
        </p:blipFill>
        <p:spPr>
          <a:xfrm>
            <a:off x="3686175" y="3190875"/>
            <a:ext cx="1775752" cy="1952616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solidFill>
          <a:srgbClr val="FDF9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719263" y="2157413"/>
            <a:ext cx="5702794" cy="1459024"/>
          </a:xfrm>
          <a:prstGeom prst="rect">
            <a:avLst/>
          </a:prstGeom>
          <a:noFill/>
          <a:ln/>
        </p:spPr>
      </p:sp>
      <p:sp>
        <p:nvSpPr>
          <p:cNvPr id="3" name="Shape 1"/>
          <p:cNvSpPr/>
          <p:nvPr/>
        </p:nvSpPr>
        <p:spPr>
          <a:xfrm>
            <a:off x="1719263" y="2157413"/>
            <a:ext cx="1011134" cy="1459024"/>
          </a:xfrm>
          <a:prstGeom prst="roundRect">
            <a:avLst>
              <a:gd name="adj" fmla="val 15360"/>
            </a:avLst>
          </a:prstGeom>
          <a:solidFill>
            <a:srgbClr val="FFFFFF"/>
          </a:solidFill>
          <a:ln w="9606">
            <a:solidFill>
              <a:srgbClr val="EEEBE7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972419" y="2238303"/>
            <a:ext cx="504825" cy="2428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indent="0" marL="0">
              <a:lnSpc>
                <a:spcPts val="1815"/>
              </a:lnSpc>
              <a:buNone/>
            </a:pPr>
            <a:r>
              <a:rPr lang="en-US" sz="1210" b="1" dirty="0">
                <a:solidFill>
                  <a:srgbClr val="1B1B1B">
                    <a:alpha val="99000"/>
                  </a:srgbClr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Turn 1</a:t>
            </a:r>
            <a:endParaRPr lang="en-US" sz="121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1982158" y="2521636"/>
            <a:ext cx="495458" cy="495456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958132" y="3047426"/>
            <a:ext cx="533400" cy="2428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indent="0" marL="0">
              <a:lnSpc>
                <a:spcPts val="1815"/>
              </a:lnSpc>
              <a:buNone/>
            </a:pPr>
            <a:r>
              <a:rPr lang="en-US" sz="1210" b="1" dirty="0">
                <a:solidFill>
                  <a:srgbClr val="1B1B1B">
                    <a:alpha val="99000"/>
                  </a:srgbClr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leanna</a:t>
            </a:r>
            <a:endParaRPr lang="en-US" sz="1210" dirty="0"/>
          </a:p>
        </p:txBody>
      </p:sp>
      <p:sp>
        <p:nvSpPr>
          <p:cNvPr id="7" name="Text 4"/>
          <p:cNvSpPr/>
          <p:nvPr/>
        </p:nvSpPr>
        <p:spPr>
          <a:xfrm>
            <a:off x="1920032" y="3330758"/>
            <a:ext cx="609600" cy="2047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indent="0" marL="0">
              <a:lnSpc>
                <a:spcPts val="1513"/>
              </a:lnSpc>
              <a:buNone/>
            </a:pPr>
            <a:r>
              <a:rPr lang="en-US" sz="1059" dirty="0">
                <a:solidFill>
                  <a:srgbClr val="1B1B1B">
                    <a:alpha val="99000"/>
                  </a:srgbClr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Waiting...</a:t>
            </a:r>
            <a:endParaRPr lang="en-US" sz="1059" dirty="0"/>
          </a:p>
        </p:txBody>
      </p:sp>
      <p:sp>
        <p:nvSpPr>
          <p:cNvPr id="8" name="Shape 5"/>
          <p:cNvSpPr/>
          <p:nvPr/>
        </p:nvSpPr>
        <p:spPr>
          <a:xfrm>
            <a:off x="2892177" y="2157413"/>
            <a:ext cx="1011134" cy="1459024"/>
          </a:xfrm>
          <a:prstGeom prst="roundRect">
            <a:avLst>
              <a:gd name="adj" fmla="val 15360"/>
            </a:avLst>
          </a:prstGeom>
          <a:solidFill>
            <a:srgbClr val="FFFFFF"/>
          </a:solidFill>
          <a:ln w="9606">
            <a:solidFill>
              <a:srgbClr val="EEEBE7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3145334" y="2238303"/>
            <a:ext cx="504825" cy="2428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indent="0" marL="0">
              <a:lnSpc>
                <a:spcPts val="1815"/>
              </a:lnSpc>
              <a:buNone/>
            </a:pPr>
            <a:r>
              <a:rPr lang="en-US" sz="1210" b="1" dirty="0">
                <a:solidFill>
                  <a:srgbClr val="1B1B1B">
                    <a:alpha val="99000"/>
                  </a:srgbClr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Turn 2</a:t>
            </a:r>
            <a:endParaRPr lang="en-US" sz="1210" dirty="0"/>
          </a:p>
        </p:txBody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2"/>
          <a:srcRect l="0" r="0" t="0" b="0"/>
          <a:stretch/>
        </p:blipFill>
        <p:spPr>
          <a:xfrm>
            <a:off x="3155073" y="2521636"/>
            <a:ext cx="495458" cy="495456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3150096" y="3047426"/>
            <a:ext cx="495300" cy="2428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indent="0" marL="0">
              <a:lnSpc>
                <a:spcPts val="1815"/>
              </a:lnSpc>
              <a:buNone/>
            </a:pPr>
            <a:r>
              <a:rPr lang="en-US" sz="1210" b="1" dirty="0">
                <a:solidFill>
                  <a:srgbClr val="1B1B1B">
                    <a:alpha val="99000"/>
                  </a:srgbClr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ubean</a:t>
            </a:r>
            <a:endParaRPr lang="en-US" sz="1210" dirty="0"/>
          </a:p>
        </p:txBody>
      </p:sp>
      <p:sp>
        <p:nvSpPr>
          <p:cNvPr id="12" name="Text 8"/>
          <p:cNvSpPr/>
          <p:nvPr/>
        </p:nvSpPr>
        <p:spPr>
          <a:xfrm>
            <a:off x="3092946" y="3330758"/>
            <a:ext cx="609600" cy="2047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indent="0" marL="0">
              <a:lnSpc>
                <a:spcPts val="1513"/>
              </a:lnSpc>
              <a:buNone/>
            </a:pPr>
            <a:r>
              <a:rPr lang="en-US" sz="1059" dirty="0">
                <a:solidFill>
                  <a:srgbClr val="1B1B1B">
                    <a:alpha val="99000"/>
                  </a:srgbClr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Waiting...</a:t>
            </a:r>
            <a:endParaRPr lang="en-US" sz="1059" dirty="0"/>
          </a:p>
        </p:txBody>
      </p:sp>
      <p:sp>
        <p:nvSpPr>
          <p:cNvPr id="13" name="Shape 9"/>
          <p:cNvSpPr/>
          <p:nvPr/>
        </p:nvSpPr>
        <p:spPr>
          <a:xfrm>
            <a:off x="4065091" y="2157413"/>
            <a:ext cx="1011134" cy="1459024"/>
          </a:xfrm>
          <a:prstGeom prst="roundRect">
            <a:avLst>
              <a:gd name="adj" fmla="val 15360"/>
            </a:avLst>
          </a:prstGeom>
          <a:solidFill>
            <a:srgbClr val="FFFFFF"/>
          </a:solidFill>
          <a:ln w="9606">
            <a:solidFill>
              <a:srgbClr val="EEEBE7"/>
            </a:solidFill>
            <a:prstDash val="solid"/>
          </a:ln>
        </p:spPr>
      </p:sp>
      <p:sp>
        <p:nvSpPr>
          <p:cNvPr id="14" name="Text 10"/>
          <p:cNvSpPr/>
          <p:nvPr/>
        </p:nvSpPr>
        <p:spPr>
          <a:xfrm>
            <a:off x="4318248" y="2238303"/>
            <a:ext cx="504825" cy="2428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indent="0" marL="0">
              <a:lnSpc>
                <a:spcPts val="1815"/>
              </a:lnSpc>
              <a:buNone/>
            </a:pPr>
            <a:r>
              <a:rPr lang="en-US" sz="1210" b="1" dirty="0">
                <a:solidFill>
                  <a:srgbClr val="1B1B1B">
                    <a:alpha val="99000"/>
                  </a:srgbClr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Turn 3</a:t>
            </a:r>
            <a:endParaRPr lang="en-US" sz="1210" dirty="0"/>
          </a:p>
        </p:txBody>
      </p:sp>
      <p:pic>
        <p:nvPicPr>
          <p:cNvPr id="15" name="Image 2" descr="preencoded.png">    </p:cNvPr>
          <p:cNvPicPr>
            <a:picLocks noChangeAspect="1"/>
          </p:cNvPicPr>
          <p:nvPr/>
        </p:nvPicPr>
        <p:blipFill>
          <a:blip r:embed="rId3"/>
          <a:srcRect l="0" r="0" t="0" b="0"/>
          <a:stretch/>
        </p:blipFill>
        <p:spPr>
          <a:xfrm>
            <a:off x="4327987" y="2521636"/>
            <a:ext cx="495458" cy="495456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4275386" y="3047426"/>
            <a:ext cx="590550" cy="2428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indent="0" marL="0">
              <a:lnSpc>
                <a:spcPts val="1815"/>
              </a:lnSpc>
              <a:buNone/>
            </a:pPr>
            <a:r>
              <a:rPr lang="en-US" sz="1210" b="1" dirty="0">
                <a:solidFill>
                  <a:srgbClr val="1B1B1B">
                    <a:alpha val="99000"/>
                  </a:srgbClr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jamjam</a:t>
            </a:r>
            <a:endParaRPr lang="en-US" sz="1210" dirty="0"/>
          </a:p>
        </p:txBody>
      </p:sp>
      <p:sp>
        <p:nvSpPr>
          <p:cNvPr id="17" name="Text 12"/>
          <p:cNvSpPr/>
          <p:nvPr/>
        </p:nvSpPr>
        <p:spPr>
          <a:xfrm>
            <a:off x="4265861" y="3330758"/>
            <a:ext cx="609600" cy="2047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indent="0" marL="0">
              <a:lnSpc>
                <a:spcPts val="1513"/>
              </a:lnSpc>
              <a:buNone/>
            </a:pPr>
            <a:r>
              <a:rPr lang="en-US" sz="1059" dirty="0">
                <a:solidFill>
                  <a:srgbClr val="1B1B1B">
                    <a:alpha val="99000"/>
                  </a:srgbClr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Waiting...</a:t>
            </a:r>
            <a:endParaRPr lang="en-US" sz="1059" dirty="0"/>
          </a:p>
        </p:txBody>
      </p:sp>
      <p:sp>
        <p:nvSpPr>
          <p:cNvPr id="18" name="Shape 13"/>
          <p:cNvSpPr/>
          <p:nvPr/>
        </p:nvSpPr>
        <p:spPr>
          <a:xfrm>
            <a:off x="5238006" y="2157413"/>
            <a:ext cx="1011134" cy="1459024"/>
          </a:xfrm>
          <a:prstGeom prst="roundRect">
            <a:avLst>
              <a:gd name="adj" fmla="val 15360"/>
            </a:avLst>
          </a:prstGeom>
          <a:solidFill>
            <a:srgbClr val="EAEDF8"/>
          </a:solidFill>
          <a:ln w="9606">
            <a:solidFill>
              <a:srgbClr val="7286CD"/>
            </a:solidFill>
            <a:prstDash val="solid"/>
          </a:ln>
        </p:spPr>
      </p:sp>
      <p:sp>
        <p:nvSpPr>
          <p:cNvPr id="19" name="Text 14"/>
          <p:cNvSpPr/>
          <p:nvPr/>
        </p:nvSpPr>
        <p:spPr>
          <a:xfrm>
            <a:off x="5491163" y="2238303"/>
            <a:ext cx="504825" cy="2428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indent="0" marL="0">
              <a:lnSpc>
                <a:spcPts val="1815"/>
              </a:lnSpc>
              <a:buNone/>
            </a:pPr>
            <a:r>
              <a:rPr lang="en-US" sz="1210" b="1" dirty="0">
                <a:solidFill>
                  <a:srgbClr val="2D4AB4">
                    <a:alpha val="99000"/>
                  </a:srgbClr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Turn 4</a:t>
            </a:r>
            <a:endParaRPr lang="en-US" sz="1210" dirty="0"/>
          </a:p>
        </p:txBody>
      </p:sp>
      <p:pic>
        <p:nvPicPr>
          <p:cNvPr id="20" name="Image 3" descr="preencoded.png">    </p:cNvPr>
          <p:cNvPicPr>
            <a:picLocks noChangeAspect="1"/>
          </p:cNvPicPr>
          <p:nvPr/>
        </p:nvPicPr>
        <p:blipFill>
          <a:blip r:embed="rId4"/>
          <a:srcRect l="0" r="0" t="0" b="0"/>
          <a:stretch/>
        </p:blipFill>
        <p:spPr>
          <a:xfrm>
            <a:off x="5500901" y="2521636"/>
            <a:ext cx="495458" cy="495456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5441156" y="3047426"/>
            <a:ext cx="604838" cy="2428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indent="0" marL="0">
              <a:lnSpc>
                <a:spcPts val="1815"/>
              </a:lnSpc>
              <a:buNone/>
            </a:pPr>
            <a:r>
              <a:rPr lang="en-US" sz="1210" b="1" dirty="0">
                <a:solidFill>
                  <a:srgbClr val="2D4AB4">
                    <a:alpha val="99000"/>
                  </a:srgbClr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luwucie</a:t>
            </a:r>
            <a:endParaRPr lang="en-US" sz="1210" dirty="0"/>
          </a:p>
        </p:txBody>
      </p:sp>
      <p:sp>
        <p:nvSpPr>
          <p:cNvPr id="22" name="Text 16"/>
          <p:cNvSpPr/>
          <p:nvPr/>
        </p:nvSpPr>
        <p:spPr>
          <a:xfrm>
            <a:off x="5505450" y="3330758"/>
            <a:ext cx="476250" cy="2047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indent="0" marL="0">
              <a:lnSpc>
                <a:spcPts val="1513"/>
              </a:lnSpc>
              <a:buNone/>
            </a:pPr>
            <a:r>
              <a:rPr lang="en-US" sz="1059" dirty="0">
                <a:solidFill>
                  <a:srgbClr val="2D4AB4">
                    <a:alpha val="99000"/>
                  </a:srgbClr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Writing</a:t>
            </a:r>
            <a:endParaRPr lang="en-US" sz="1059" dirty="0"/>
          </a:p>
        </p:txBody>
      </p:sp>
      <p:sp>
        <p:nvSpPr>
          <p:cNvPr id="23" name="Shape 17"/>
          <p:cNvSpPr/>
          <p:nvPr/>
        </p:nvSpPr>
        <p:spPr>
          <a:xfrm>
            <a:off x="6410920" y="2157413"/>
            <a:ext cx="1011134" cy="1459024"/>
          </a:xfrm>
          <a:prstGeom prst="roundRect">
            <a:avLst>
              <a:gd name="adj" fmla="val 15360"/>
            </a:avLst>
          </a:prstGeom>
          <a:solidFill>
            <a:srgbClr val="FFFFFF"/>
          </a:solidFill>
          <a:ln w="9606">
            <a:solidFill>
              <a:srgbClr val="EEEBE7"/>
            </a:solidFill>
            <a:prstDash val="solid"/>
          </a:ln>
        </p:spPr>
      </p:sp>
      <p:sp>
        <p:nvSpPr>
          <p:cNvPr id="24" name="Text 18"/>
          <p:cNvSpPr/>
          <p:nvPr/>
        </p:nvSpPr>
        <p:spPr>
          <a:xfrm>
            <a:off x="6664077" y="2238303"/>
            <a:ext cx="504825" cy="2428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indent="0" marL="0">
              <a:lnSpc>
                <a:spcPts val="1815"/>
              </a:lnSpc>
              <a:buNone/>
            </a:pPr>
            <a:r>
              <a:rPr lang="en-US" sz="1210" b="1" dirty="0">
                <a:solidFill>
                  <a:srgbClr val="1B1B1B">
                    <a:alpha val="99000"/>
                  </a:srgbClr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Turn 5</a:t>
            </a:r>
            <a:endParaRPr lang="en-US" sz="1210" dirty="0"/>
          </a:p>
        </p:txBody>
      </p:sp>
      <p:pic>
        <p:nvPicPr>
          <p:cNvPr id="25" name="Image 4" descr="preencoded.png">    </p:cNvPr>
          <p:cNvPicPr>
            <a:picLocks noChangeAspect="1"/>
          </p:cNvPicPr>
          <p:nvPr/>
        </p:nvPicPr>
        <p:blipFill>
          <a:blip r:embed="rId5"/>
          <a:srcRect l="0" r="0" t="0" b="0"/>
          <a:stretch/>
        </p:blipFill>
        <p:spPr>
          <a:xfrm>
            <a:off x="6673816" y="2521636"/>
            <a:ext cx="495458" cy="495456"/>
          </a:xfrm>
          <a:prstGeom prst="rect">
            <a:avLst/>
          </a:prstGeom>
        </p:spPr>
      </p:pic>
      <p:sp>
        <p:nvSpPr>
          <p:cNvPr id="26" name="Text 19"/>
          <p:cNvSpPr/>
          <p:nvPr/>
        </p:nvSpPr>
        <p:spPr>
          <a:xfrm>
            <a:off x="6673602" y="3047426"/>
            <a:ext cx="485775" cy="2428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indent="0" marL="0">
              <a:lnSpc>
                <a:spcPts val="1815"/>
              </a:lnSpc>
              <a:buNone/>
            </a:pPr>
            <a:r>
              <a:rPr lang="en-US" sz="1210" b="1" dirty="0">
                <a:solidFill>
                  <a:srgbClr val="1B1B1B">
                    <a:alpha val="99000"/>
                  </a:srgbClr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katlyn</a:t>
            </a:r>
            <a:endParaRPr lang="en-US" sz="1210" dirty="0"/>
          </a:p>
        </p:txBody>
      </p:sp>
      <p:sp>
        <p:nvSpPr>
          <p:cNvPr id="27" name="Text 20"/>
          <p:cNvSpPr/>
          <p:nvPr/>
        </p:nvSpPr>
        <p:spPr>
          <a:xfrm>
            <a:off x="6611689" y="3330758"/>
            <a:ext cx="609600" cy="2047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indent="0" marL="0">
              <a:lnSpc>
                <a:spcPts val="1513"/>
              </a:lnSpc>
              <a:buNone/>
            </a:pPr>
            <a:r>
              <a:rPr lang="en-US" sz="1059" dirty="0">
                <a:solidFill>
                  <a:srgbClr val="1B1B1B">
                    <a:alpha val="99000"/>
                  </a:srgbClr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Waiting...</a:t>
            </a:r>
            <a:endParaRPr lang="en-US" sz="1059" dirty="0"/>
          </a:p>
        </p:txBody>
      </p:sp>
      <p:sp>
        <p:nvSpPr>
          <p:cNvPr id="28" name="Text 21"/>
          <p:cNvSpPr/>
          <p:nvPr/>
        </p:nvSpPr>
        <p:spPr>
          <a:xfrm>
            <a:off x="590550" y="966788"/>
            <a:ext cx="1676400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3420"/>
              </a:lnSpc>
              <a:buNone/>
            </a:pPr>
            <a:r>
              <a:rPr lang="en-US" sz="2850" b="1" spc="-57" kern="0" dirty="0">
                <a:solidFill>
                  <a:srgbClr val="2D4AB4">
                    <a:alpha val="99000"/>
                  </a:srgbClr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Private Projects</a:t>
            </a:r>
            <a:endParaRPr lang="en-US" sz="2850" dirty="0"/>
          </a:p>
        </p:txBody>
      </p:sp>
      <p:sp>
        <p:nvSpPr>
          <p:cNvPr id="29" name="Text 22"/>
          <p:cNvSpPr/>
          <p:nvPr/>
        </p:nvSpPr>
        <p:spPr>
          <a:xfrm>
            <a:off x="590550" y="747713"/>
            <a:ext cx="1181100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1283"/>
              </a:lnSpc>
              <a:buNone/>
            </a:pPr>
            <a:r>
              <a:rPr lang="en-US" sz="1069" spc="-21" kern="0" dirty="0">
                <a:solidFill>
                  <a:srgbClr val="2D4AB4">
                    <a:alpha val="99000"/>
                  </a:srgbClr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Inklink Features:</a:t>
            </a:r>
            <a:endParaRPr lang="en-US" sz="1069" dirty="0"/>
          </a:p>
        </p:txBody>
      </p:sp>
      <p:pic>
        <p:nvPicPr>
          <p:cNvPr id="30" name="Image 5" descr="preencoded.png">    </p:cNvPr>
          <p:cNvPicPr>
            <a:picLocks noChangeAspect="1"/>
          </p:cNvPicPr>
          <p:nvPr/>
        </p:nvPicPr>
        <p:blipFill>
          <a:blip r:embed="rId6"/>
          <a:srcRect l="0" r="0" t="0" b="0"/>
          <a:stretch/>
        </p:blipFill>
        <p:spPr>
          <a:xfrm>
            <a:off x="3690937" y="3190875"/>
            <a:ext cx="1761930" cy="1952616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solidFill>
          <a:srgbClr val="FDF9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719263" y="2157413"/>
            <a:ext cx="5702794" cy="1459024"/>
          </a:xfrm>
          <a:prstGeom prst="rect">
            <a:avLst/>
          </a:prstGeom>
          <a:noFill/>
          <a:ln/>
        </p:spPr>
      </p:sp>
      <p:sp>
        <p:nvSpPr>
          <p:cNvPr id="3" name="Shape 1"/>
          <p:cNvSpPr/>
          <p:nvPr/>
        </p:nvSpPr>
        <p:spPr>
          <a:xfrm>
            <a:off x="1719263" y="2157413"/>
            <a:ext cx="1011134" cy="1459024"/>
          </a:xfrm>
          <a:prstGeom prst="roundRect">
            <a:avLst>
              <a:gd name="adj" fmla="val 15360"/>
            </a:avLst>
          </a:prstGeom>
          <a:solidFill>
            <a:srgbClr val="FFFFFF"/>
          </a:solidFill>
          <a:ln w="9606">
            <a:solidFill>
              <a:srgbClr val="EEEBE7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972419" y="2238303"/>
            <a:ext cx="504825" cy="2428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indent="0" marL="0">
              <a:lnSpc>
                <a:spcPts val="1815"/>
              </a:lnSpc>
              <a:buNone/>
            </a:pPr>
            <a:r>
              <a:rPr lang="en-US" sz="1210" b="1" dirty="0">
                <a:solidFill>
                  <a:srgbClr val="1B1B1B">
                    <a:alpha val="99000"/>
                  </a:srgbClr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Turn 1</a:t>
            </a:r>
            <a:endParaRPr lang="en-US" sz="121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1982149" y="2521636"/>
            <a:ext cx="495467" cy="495456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958132" y="3047426"/>
            <a:ext cx="533400" cy="2428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indent="0" marL="0">
              <a:lnSpc>
                <a:spcPts val="1815"/>
              </a:lnSpc>
              <a:buNone/>
            </a:pPr>
            <a:r>
              <a:rPr lang="en-US" sz="1210" b="1" dirty="0">
                <a:solidFill>
                  <a:srgbClr val="1B1B1B">
                    <a:alpha val="99000"/>
                  </a:srgbClr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leanna</a:t>
            </a:r>
            <a:endParaRPr lang="en-US" sz="1210" dirty="0"/>
          </a:p>
        </p:txBody>
      </p:sp>
      <p:sp>
        <p:nvSpPr>
          <p:cNvPr id="7" name="Text 4"/>
          <p:cNvSpPr/>
          <p:nvPr/>
        </p:nvSpPr>
        <p:spPr>
          <a:xfrm>
            <a:off x="1920032" y="3330758"/>
            <a:ext cx="609600" cy="2047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indent="0" marL="0">
              <a:lnSpc>
                <a:spcPts val="1513"/>
              </a:lnSpc>
              <a:buNone/>
            </a:pPr>
            <a:r>
              <a:rPr lang="en-US" sz="1059" dirty="0">
                <a:solidFill>
                  <a:srgbClr val="1B1B1B">
                    <a:alpha val="99000"/>
                  </a:srgbClr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Waiting...</a:t>
            </a:r>
            <a:endParaRPr lang="en-US" sz="1059" dirty="0"/>
          </a:p>
        </p:txBody>
      </p:sp>
      <p:sp>
        <p:nvSpPr>
          <p:cNvPr id="8" name="Shape 5"/>
          <p:cNvSpPr/>
          <p:nvPr/>
        </p:nvSpPr>
        <p:spPr>
          <a:xfrm>
            <a:off x="2892177" y="2157413"/>
            <a:ext cx="1011134" cy="1459024"/>
          </a:xfrm>
          <a:prstGeom prst="roundRect">
            <a:avLst>
              <a:gd name="adj" fmla="val 15360"/>
            </a:avLst>
          </a:prstGeom>
          <a:solidFill>
            <a:srgbClr val="FFFFFF"/>
          </a:solidFill>
          <a:ln w="9606">
            <a:solidFill>
              <a:srgbClr val="EEEBE7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3145334" y="2238303"/>
            <a:ext cx="504825" cy="2428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indent="0" marL="0">
              <a:lnSpc>
                <a:spcPts val="1815"/>
              </a:lnSpc>
              <a:buNone/>
            </a:pPr>
            <a:r>
              <a:rPr lang="en-US" sz="1210" b="1" dirty="0">
                <a:solidFill>
                  <a:srgbClr val="1B1B1B">
                    <a:alpha val="99000"/>
                  </a:srgbClr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Turn 2</a:t>
            </a:r>
            <a:endParaRPr lang="en-US" sz="1210" dirty="0"/>
          </a:p>
        </p:txBody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2"/>
          <a:srcRect l="0" r="0" t="0" b="0"/>
          <a:stretch/>
        </p:blipFill>
        <p:spPr>
          <a:xfrm>
            <a:off x="3155063" y="2521636"/>
            <a:ext cx="495467" cy="495456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3150096" y="3047426"/>
            <a:ext cx="495300" cy="2428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indent="0" marL="0">
              <a:lnSpc>
                <a:spcPts val="1815"/>
              </a:lnSpc>
              <a:buNone/>
            </a:pPr>
            <a:r>
              <a:rPr lang="en-US" sz="1210" b="1" dirty="0">
                <a:solidFill>
                  <a:srgbClr val="1B1B1B">
                    <a:alpha val="99000"/>
                  </a:srgbClr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ubean</a:t>
            </a:r>
            <a:endParaRPr lang="en-US" sz="1210" dirty="0"/>
          </a:p>
        </p:txBody>
      </p:sp>
      <p:sp>
        <p:nvSpPr>
          <p:cNvPr id="12" name="Text 8"/>
          <p:cNvSpPr/>
          <p:nvPr/>
        </p:nvSpPr>
        <p:spPr>
          <a:xfrm>
            <a:off x="3092946" y="3330758"/>
            <a:ext cx="609600" cy="2047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indent="0" marL="0">
              <a:lnSpc>
                <a:spcPts val="1513"/>
              </a:lnSpc>
              <a:buNone/>
            </a:pPr>
            <a:r>
              <a:rPr lang="en-US" sz="1059" dirty="0">
                <a:solidFill>
                  <a:srgbClr val="1B1B1B">
                    <a:alpha val="99000"/>
                  </a:srgbClr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Waiting...</a:t>
            </a:r>
            <a:endParaRPr lang="en-US" sz="1059" dirty="0"/>
          </a:p>
        </p:txBody>
      </p:sp>
      <p:sp>
        <p:nvSpPr>
          <p:cNvPr id="13" name="Shape 9"/>
          <p:cNvSpPr/>
          <p:nvPr/>
        </p:nvSpPr>
        <p:spPr>
          <a:xfrm>
            <a:off x="4065091" y="2157413"/>
            <a:ext cx="1011134" cy="1459024"/>
          </a:xfrm>
          <a:prstGeom prst="roundRect">
            <a:avLst>
              <a:gd name="adj" fmla="val 15360"/>
            </a:avLst>
          </a:prstGeom>
          <a:solidFill>
            <a:srgbClr val="FFFFFF"/>
          </a:solidFill>
          <a:ln w="9606">
            <a:solidFill>
              <a:srgbClr val="EEEBE7"/>
            </a:solidFill>
            <a:prstDash val="solid"/>
          </a:ln>
        </p:spPr>
      </p:sp>
      <p:sp>
        <p:nvSpPr>
          <p:cNvPr id="14" name="Text 10"/>
          <p:cNvSpPr/>
          <p:nvPr/>
        </p:nvSpPr>
        <p:spPr>
          <a:xfrm>
            <a:off x="4318248" y="2238303"/>
            <a:ext cx="504825" cy="2428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indent="0" marL="0">
              <a:lnSpc>
                <a:spcPts val="1815"/>
              </a:lnSpc>
              <a:buNone/>
            </a:pPr>
            <a:r>
              <a:rPr lang="en-US" sz="1210" b="1" dirty="0">
                <a:solidFill>
                  <a:srgbClr val="1B1B1B">
                    <a:alpha val="99000"/>
                  </a:srgbClr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Turn 3</a:t>
            </a:r>
            <a:endParaRPr lang="en-US" sz="1210" dirty="0"/>
          </a:p>
        </p:txBody>
      </p:sp>
      <p:pic>
        <p:nvPicPr>
          <p:cNvPr id="15" name="Image 2" descr="preencoded.png">    </p:cNvPr>
          <p:cNvPicPr>
            <a:picLocks noChangeAspect="1"/>
          </p:cNvPicPr>
          <p:nvPr/>
        </p:nvPicPr>
        <p:blipFill>
          <a:blip r:embed="rId3"/>
          <a:srcRect l="0" r="0" t="0" b="0"/>
          <a:stretch/>
        </p:blipFill>
        <p:spPr>
          <a:xfrm>
            <a:off x="4327978" y="2521636"/>
            <a:ext cx="495467" cy="495456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4275386" y="3047426"/>
            <a:ext cx="590550" cy="2428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indent="0" marL="0">
              <a:lnSpc>
                <a:spcPts val="1815"/>
              </a:lnSpc>
              <a:buNone/>
            </a:pPr>
            <a:r>
              <a:rPr lang="en-US" sz="1210" b="1" dirty="0">
                <a:solidFill>
                  <a:srgbClr val="1B1B1B">
                    <a:alpha val="99000"/>
                  </a:srgbClr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jamjam</a:t>
            </a:r>
            <a:endParaRPr lang="en-US" sz="1210" dirty="0"/>
          </a:p>
        </p:txBody>
      </p:sp>
      <p:sp>
        <p:nvSpPr>
          <p:cNvPr id="17" name="Text 12"/>
          <p:cNvSpPr/>
          <p:nvPr/>
        </p:nvSpPr>
        <p:spPr>
          <a:xfrm>
            <a:off x="4265861" y="3330758"/>
            <a:ext cx="609600" cy="2047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indent="0" marL="0">
              <a:lnSpc>
                <a:spcPts val="1513"/>
              </a:lnSpc>
              <a:buNone/>
            </a:pPr>
            <a:r>
              <a:rPr lang="en-US" sz="1059" dirty="0">
                <a:solidFill>
                  <a:srgbClr val="1B1B1B">
                    <a:alpha val="99000"/>
                  </a:srgbClr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Waiting...</a:t>
            </a:r>
            <a:endParaRPr lang="en-US" sz="1059" dirty="0"/>
          </a:p>
        </p:txBody>
      </p:sp>
      <p:sp>
        <p:nvSpPr>
          <p:cNvPr id="18" name="Shape 13"/>
          <p:cNvSpPr/>
          <p:nvPr/>
        </p:nvSpPr>
        <p:spPr>
          <a:xfrm>
            <a:off x="5238006" y="2157413"/>
            <a:ext cx="1011134" cy="1459024"/>
          </a:xfrm>
          <a:prstGeom prst="roundRect">
            <a:avLst>
              <a:gd name="adj" fmla="val 15360"/>
            </a:avLst>
          </a:prstGeom>
          <a:solidFill>
            <a:srgbClr val="FFFFFF"/>
          </a:solidFill>
          <a:ln w="9606">
            <a:solidFill>
              <a:srgbClr val="EEEBE7"/>
            </a:solidFill>
            <a:prstDash val="solid"/>
          </a:ln>
        </p:spPr>
      </p:sp>
      <p:sp>
        <p:nvSpPr>
          <p:cNvPr id="19" name="Text 14"/>
          <p:cNvSpPr/>
          <p:nvPr/>
        </p:nvSpPr>
        <p:spPr>
          <a:xfrm>
            <a:off x="5491163" y="2238303"/>
            <a:ext cx="504825" cy="2428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indent="0" marL="0">
              <a:lnSpc>
                <a:spcPts val="1815"/>
              </a:lnSpc>
              <a:buNone/>
            </a:pPr>
            <a:r>
              <a:rPr lang="en-US" sz="1210" b="1" dirty="0">
                <a:solidFill>
                  <a:srgbClr val="1B1B1B">
                    <a:alpha val="99000"/>
                  </a:srgbClr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Turn 4</a:t>
            </a:r>
            <a:endParaRPr lang="en-US" sz="1210" dirty="0"/>
          </a:p>
        </p:txBody>
      </p:sp>
      <p:pic>
        <p:nvPicPr>
          <p:cNvPr id="20" name="Image 3" descr="preencoded.png">    </p:cNvPr>
          <p:cNvPicPr>
            <a:picLocks noChangeAspect="1"/>
          </p:cNvPicPr>
          <p:nvPr/>
        </p:nvPicPr>
        <p:blipFill>
          <a:blip r:embed="rId4"/>
          <a:srcRect l="0" r="0" t="0" b="0"/>
          <a:stretch/>
        </p:blipFill>
        <p:spPr>
          <a:xfrm>
            <a:off x="5500892" y="2521636"/>
            <a:ext cx="495467" cy="495456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5441156" y="3047426"/>
            <a:ext cx="604838" cy="2428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indent="0" marL="0">
              <a:lnSpc>
                <a:spcPts val="1815"/>
              </a:lnSpc>
              <a:buNone/>
            </a:pPr>
            <a:r>
              <a:rPr lang="en-US" sz="1210" b="1" dirty="0">
                <a:solidFill>
                  <a:srgbClr val="1B1B1B">
                    <a:alpha val="99000"/>
                  </a:srgbClr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luwucie</a:t>
            </a:r>
            <a:endParaRPr lang="en-US" sz="1210" dirty="0"/>
          </a:p>
        </p:txBody>
      </p:sp>
      <p:sp>
        <p:nvSpPr>
          <p:cNvPr id="22" name="Text 16"/>
          <p:cNvSpPr/>
          <p:nvPr/>
        </p:nvSpPr>
        <p:spPr>
          <a:xfrm>
            <a:off x="5438775" y="3330758"/>
            <a:ext cx="609600" cy="2047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indent="0" marL="0">
              <a:lnSpc>
                <a:spcPts val="1513"/>
              </a:lnSpc>
              <a:buNone/>
            </a:pPr>
            <a:r>
              <a:rPr lang="en-US" sz="1059" dirty="0">
                <a:solidFill>
                  <a:srgbClr val="1B1B1B">
                    <a:alpha val="99000"/>
                  </a:srgbClr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Waiting...</a:t>
            </a:r>
            <a:endParaRPr lang="en-US" sz="1059" dirty="0"/>
          </a:p>
        </p:txBody>
      </p:sp>
      <p:sp>
        <p:nvSpPr>
          <p:cNvPr id="23" name="Shape 17"/>
          <p:cNvSpPr/>
          <p:nvPr/>
        </p:nvSpPr>
        <p:spPr>
          <a:xfrm>
            <a:off x="6410920" y="2157413"/>
            <a:ext cx="1011134" cy="1459024"/>
          </a:xfrm>
          <a:prstGeom prst="roundRect">
            <a:avLst>
              <a:gd name="adj" fmla="val 15360"/>
            </a:avLst>
          </a:prstGeom>
          <a:solidFill>
            <a:srgbClr val="EAEDF8"/>
          </a:solidFill>
          <a:ln w="9606">
            <a:solidFill>
              <a:srgbClr val="7286CD"/>
            </a:solidFill>
            <a:prstDash val="solid"/>
          </a:ln>
        </p:spPr>
      </p:sp>
      <p:sp>
        <p:nvSpPr>
          <p:cNvPr id="24" name="Text 18"/>
          <p:cNvSpPr/>
          <p:nvPr/>
        </p:nvSpPr>
        <p:spPr>
          <a:xfrm>
            <a:off x="6664077" y="2238303"/>
            <a:ext cx="504825" cy="2428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indent="0" marL="0">
              <a:lnSpc>
                <a:spcPts val="1815"/>
              </a:lnSpc>
              <a:buNone/>
            </a:pPr>
            <a:r>
              <a:rPr lang="en-US" sz="1210" b="1" dirty="0">
                <a:solidFill>
                  <a:srgbClr val="2D4AB4">
                    <a:alpha val="99000"/>
                  </a:srgbClr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Turn 5</a:t>
            </a:r>
            <a:endParaRPr lang="en-US" sz="1210" dirty="0"/>
          </a:p>
        </p:txBody>
      </p:sp>
      <p:pic>
        <p:nvPicPr>
          <p:cNvPr id="25" name="Image 4" descr="preencoded.png">    </p:cNvPr>
          <p:cNvPicPr>
            <a:picLocks noChangeAspect="1"/>
          </p:cNvPicPr>
          <p:nvPr/>
        </p:nvPicPr>
        <p:blipFill>
          <a:blip r:embed="rId5"/>
          <a:srcRect l="0" r="0" t="0" b="0"/>
          <a:stretch/>
        </p:blipFill>
        <p:spPr>
          <a:xfrm>
            <a:off x="6673807" y="2521636"/>
            <a:ext cx="495467" cy="495456"/>
          </a:xfrm>
          <a:prstGeom prst="rect">
            <a:avLst/>
          </a:prstGeom>
        </p:spPr>
      </p:pic>
      <p:sp>
        <p:nvSpPr>
          <p:cNvPr id="26" name="Text 19"/>
          <p:cNvSpPr/>
          <p:nvPr/>
        </p:nvSpPr>
        <p:spPr>
          <a:xfrm>
            <a:off x="6673602" y="3047426"/>
            <a:ext cx="485775" cy="2428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indent="0" marL="0">
              <a:lnSpc>
                <a:spcPts val="1815"/>
              </a:lnSpc>
              <a:buNone/>
            </a:pPr>
            <a:r>
              <a:rPr lang="en-US" sz="1210" b="1" dirty="0">
                <a:solidFill>
                  <a:srgbClr val="2D4AB4">
                    <a:alpha val="99000"/>
                  </a:srgbClr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katlyn</a:t>
            </a:r>
            <a:endParaRPr lang="en-US" sz="1210" dirty="0"/>
          </a:p>
        </p:txBody>
      </p:sp>
      <p:sp>
        <p:nvSpPr>
          <p:cNvPr id="27" name="Text 20"/>
          <p:cNvSpPr/>
          <p:nvPr/>
        </p:nvSpPr>
        <p:spPr>
          <a:xfrm>
            <a:off x="6678364" y="3330758"/>
            <a:ext cx="476250" cy="2047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indent="0" marL="0">
              <a:lnSpc>
                <a:spcPts val="1513"/>
              </a:lnSpc>
              <a:buNone/>
            </a:pPr>
            <a:r>
              <a:rPr lang="en-US" sz="1059" dirty="0">
                <a:solidFill>
                  <a:srgbClr val="2D4AB4">
                    <a:alpha val="99000"/>
                  </a:srgbClr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Writing</a:t>
            </a:r>
            <a:endParaRPr lang="en-US" sz="1059" dirty="0"/>
          </a:p>
        </p:txBody>
      </p:sp>
      <p:sp>
        <p:nvSpPr>
          <p:cNvPr id="28" name="Text 21"/>
          <p:cNvSpPr/>
          <p:nvPr/>
        </p:nvSpPr>
        <p:spPr>
          <a:xfrm>
            <a:off x="590550" y="966788"/>
            <a:ext cx="1676400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3420"/>
              </a:lnSpc>
              <a:buNone/>
            </a:pPr>
            <a:r>
              <a:rPr lang="en-US" sz="2850" b="1" spc="-57" kern="0" dirty="0">
                <a:solidFill>
                  <a:srgbClr val="2D4AB4">
                    <a:alpha val="99000"/>
                  </a:srgbClr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Private Projects</a:t>
            </a:r>
            <a:endParaRPr lang="en-US" sz="2850" dirty="0"/>
          </a:p>
        </p:txBody>
      </p:sp>
      <p:sp>
        <p:nvSpPr>
          <p:cNvPr id="29" name="Text 22"/>
          <p:cNvSpPr/>
          <p:nvPr/>
        </p:nvSpPr>
        <p:spPr>
          <a:xfrm>
            <a:off x="590550" y="747713"/>
            <a:ext cx="1181100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1283"/>
              </a:lnSpc>
              <a:buNone/>
            </a:pPr>
            <a:r>
              <a:rPr lang="en-US" sz="1069" spc="-21" kern="0" dirty="0">
                <a:solidFill>
                  <a:srgbClr val="2D4AB4">
                    <a:alpha val="99000"/>
                  </a:srgbClr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Inklink Features:</a:t>
            </a:r>
            <a:endParaRPr lang="en-US" sz="1069" dirty="0"/>
          </a:p>
        </p:txBody>
      </p:sp>
      <p:pic>
        <p:nvPicPr>
          <p:cNvPr id="30" name="Image 5" descr="preencoded.png">    </p:cNvPr>
          <p:cNvPicPr>
            <a:picLocks noChangeAspect="1"/>
          </p:cNvPicPr>
          <p:nvPr/>
        </p:nvPicPr>
        <p:blipFill>
          <a:blip r:embed="rId6"/>
          <a:srcRect l="0" r="0" t="0" b="0"/>
          <a:stretch/>
        </p:blipFill>
        <p:spPr>
          <a:xfrm>
            <a:off x="3738563" y="3190884"/>
            <a:ext cx="1668494" cy="1952616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solidFill>
          <a:srgbClr val="FDF9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719263" y="2157413"/>
            <a:ext cx="5702794" cy="1459024"/>
          </a:xfrm>
          <a:prstGeom prst="rect">
            <a:avLst/>
          </a:prstGeom>
          <a:noFill/>
          <a:ln/>
        </p:spPr>
      </p:sp>
      <p:sp>
        <p:nvSpPr>
          <p:cNvPr id="3" name="Shape 1"/>
          <p:cNvSpPr/>
          <p:nvPr/>
        </p:nvSpPr>
        <p:spPr>
          <a:xfrm>
            <a:off x="1719263" y="2157413"/>
            <a:ext cx="1011134" cy="1459024"/>
          </a:xfrm>
          <a:prstGeom prst="roundRect">
            <a:avLst>
              <a:gd name="adj" fmla="val 15360"/>
            </a:avLst>
          </a:prstGeom>
          <a:solidFill>
            <a:srgbClr val="EAEDF8"/>
          </a:solidFill>
          <a:ln w="9606">
            <a:solidFill>
              <a:srgbClr val="7286CD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972419" y="2238303"/>
            <a:ext cx="504825" cy="2428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indent="0" marL="0">
              <a:lnSpc>
                <a:spcPts val="1815"/>
              </a:lnSpc>
              <a:buNone/>
            </a:pPr>
            <a:r>
              <a:rPr lang="en-US" sz="1210" b="1" dirty="0">
                <a:solidFill>
                  <a:srgbClr val="2D4AB4">
                    <a:alpha val="99000"/>
                  </a:srgbClr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Turn 6</a:t>
            </a:r>
            <a:endParaRPr lang="en-US" sz="121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1982149" y="2521636"/>
            <a:ext cx="495467" cy="495456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958132" y="3047426"/>
            <a:ext cx="533400" cy="2428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indent="0" marL="0">
              <a:lnSpc>
                <a:spcPts val="1815"/>
              </a:lnSpc>
              <a:buNone/>
            </a:pPr>
            <a:r>
              <a:rPr lang="en-US" sz="1210" b="1" dirty="0">
                <a:solidFill>
                  <a:srgbClr val="2D4AB4">
                    <a:alpha val="99000"/>
                  </a:srgbClr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leanna</a:t>
            </a:r>
            <a:endParaRPr lang="en-US" sz="1210" dirty="0"/>
          </a:p>
        </p:txBody>
      </p:sp>
      <p:sp>
        <p:nvSpPr>
          <p:cNvPr id="7" name="Text 4"/>
          <p:cNvSpPr/>
          <p:nvPr/>
        </p:nvSpPr>
        <p:spPr>
          <a:xfrm>
            <a:off x="1986707" y="3330758"/>
            <a:ext cx="476250" cy="2047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indent="0" marL="0">
              <a:lnSpc>
                <a:spcPts val="1513"/>
              </a:lnSpc>
              <a:buNone/>
            </a:pPr>
            <a:r>
              <a:rPr lang="en-US" sz="1059" dirty="0">
                <a:solidFill>
                  <a:srgbClr val="2D4AB4">
                    <a:alpha val="99000"/>
                  </a:srgbClr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Writing</a:t>
            </a:r>
            <a:endParaRPr lang="en-US" sz="1059" dirty="0"/>
          </a:p>
        </p:txBody>
      </p:sp>
      <p:sp>
        <p:nvSpPr>
          <p:cNvPr id="8" name="Shape 5"/>
          <p:cNvSpPr/>
          <p:nvPr/>
        </p:nvSpPr>
        <p:spPr>
          <a:xfrm>
            <a:off x="2892177" y="2157413"/>
            <a:ext cx="1011134" cy="1459024"/>
          </a:xfrm>
          <a:prstGeom prst="roundRect">
            <a:avLst>
              <a:gd name="adj" fmla="val 15360"/>
            </a:avLst>
          </a:prstGeom>
          <a:solidFill>
            <a:srgbClr val="FFFFFF"/>
          </a:solidFill>
          <a:ln w="9606">
            <a:solidFill>
              <a:srgbClr val="EEEBE7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3145334" y="2238303"/>
            <a:ext cx="504825" cy="2428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indent="0" marL="0">
              <a:lnSpc>
                <a:spcPts val="1815"/>
              </a:lnSpc>
              <a:buNone/>
            </a:pPr>
            <a:r>
              <a:rPr lang="en-US" sz="1210" b="1" dirty="0">
                <a:solidFill>
                  <a:srgbClr val="1B1B1B">
                    <a:alpha val="99000"/>
                  </a:srgbClr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Turn 7</a:t>
            </a:r>
            <a:endParaRPr lang="en-US" sz="1210" dirty="0"/>
          </a:p>
        </p:txBody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2"/>
          <a:srcRect l="0" r="0" t="0" b="0"/>
          <a:stretch/>
        </p:blipFill>
        <p:spPr>
          <a:xfrm>
            <a:off x="3155063" y="2521636"/>
            <a:ext cx="495467" cy="495456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3150096" y="3047426"/>
            <a:ext cx="495300" cy="2428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indent="0" marL="0">
              <a:lnSpc>
                <a:spcPts val="1815"/>
              </a:lnSpc>
              <a:buNone/>
            </a:pPr>
            <a:r>
              <a:rPr lang="en-US" sz="1210" b="1" dirty="0">
                <a:solidFill>
                  <a:srgbClr val="1B1B1B">
                    <a:alpha val="99000"/>
                  </a:srgbClr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ubean</a:t>
            </a:r>
            <a:endParaRPr lang="en-US" sz="1210" dirty="0"/>
          </a:p>
        </p:txBody>
      </p:sp>
      <p:sp>
        <p:nvSpPr>
          <p:cNvPr id="12" name="Text 8"/>
          <p:cNvSpPr/>
          <p:nvPr/>
        </p:nvSpPr>
        <p:spPr>
          <a:xfrm>
            <a:off x="3092946" y="3330758"/>
            <a:ext cx="609600" cy="2047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indent="0" marL="0">
              <a:lnSpc>
                <a:spcPts val="1513"/>
              </a:lnSpc>
              <a:buNone/>
            </a:pPr>
            <a:r>
              <a:rPr lang="en-US" sz="1059" dirty="0">
                <a:solidFill>
                  <a:srgbClr val="1B1B1B">
                    <a:alpha val="99000"/>
                  </a:srgbClr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Waiting...</a:t>
            </a:r>
            <a:endParaRPr lang="en-US" sz="1059" dirty="0"/>
          </a:p>
        </p:txBody>
      </p:sp>
      <p:sp>
        <p:nvSpPr>
          <p:cNvPr id="13" name="Shape 9"/>
          <p:cNvSpPr/>
          <p:nvPr/>
        </p:nvSpPr>
        <p:spPr>
          <a:xfrm>
            <a:off x="4065091" y="2157413"/>
            <a:ext cx="1011134" cy="1459024"/>
          </a:xfrm>
          <a:prstGeom prst="roundRect">
            <a:avLst>
              <a:gd name="adj" fmla="val 15360"/>
            </a:avLst>
          </a:prstGeom>
          <a:solidFill>
            <a:srgbClr val="FFFFFF"/>
          </a:solidFill>
          <a:ln w="9606">
            <a:solidFill>
              <a:srgbClr val="EEEBE7"/>
            </a:solidFill>
            <a:prstDash val="solid"/>
          </a:ln>
        </p:spPr>
      </p:sp>
      <p:sp>
        <p:nvSpPr>
          <p:cNvPr id="14" name="Text 10"/>
          <p:cNvSpPr/>
          <p:nvPr/>
        </p:nvSpPr>
        <p:spPr>
          <a:xfrm>
            <a:off x="4318248" y="2238303"/>
            <a:ext cx="504825" cy="2428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indent="0" marL="0">
              <a:lnSpc>
                <a:spcPts val="1815"/>
              </a:lnSpc>
              <a:buNone/>
            </a:pPr>
            <a:r>
              <a:rPr lang="en-US" sz="1210" b="1" dirty="0">
                <a:solidFill>
                  <a:srgbClr val="1B1B1B">
                    <a:alpha val="99000"/>
                  </a:srgbClr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Turn 8</a:t>
            </a:r>
            <a:endParaRPr lang="en-US" sz="1210" dirty="0"/>
          </a:p>
        </p:txBody>
      </p:sp>
      <p:pic>
        <p:nvPicPr>
          <p:cNvPr id="15" name="Image 2" descr="preencoded.png">    </p:cNvPr>
          <p:cNvPicPr>
            <a:picLocks noChangeAspect="1"/>
          </p:cNvPicPr>
          <p:nvPr/>
        </p:nvPicPr>
        <p:blipFill>
          <a:blip r:embed="rId3"/>
          <a:srcRect l="0" r="0" t="0" b="0"/>
          <a:stretch/>
        </p:blipFill>
        <p:spPr>
          <a:xfrm>
            <a:off x="4327978" y="2521636"/>
            <a:ext cx="495467" cy="495456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4275386" y="3047426"/>
            <a:ext cx="590550" cy="2428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indent="0" marL="0">
              <a:lnSpc>
                <a:spcPts val="1815"/>
              </a:lnSpc>
              <a:buNone/>
            </a:pPr>
            <a:r>
              <a:rPr lang="en-US" sz="1210" b="1" dirty="0">
                <a:solidFill>
                  <a:srgbClr val="1B1B1B">
                    <a:alpha val="99000"/>
                  </a:srgbClr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jamjam</a:t>
            </a:r>
            <a:endParaRPr lang="en-US" sz="1210" dirty="0"/>
          </a:p>
        </p:txBody>
      </p:sp>
      <p:sp>
        <p:nvSpPr>
          <p:cNvPr id="17" name="Text 12"/>
          <p:cNvSpPr/>
          <p:nvPr/>
        </p:nvSpPr>
        <p:spPr>
          <a:xfrm>
            <a:off x="4265861" y="3330758"/>
            <a:ext cx="609600" cy="2047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indent="0" marL="0">
              <a:lnSpc>
                <a:spcPts val="1513"/>
              </a:lnSpc>
              <a:buNone/>
            </a:pPr>
            <a:r>
              <a:rPr lang="en-US" sz="1059" dirty="0">
                <a:solidFill>
                  <a:srgbClr val="1B1B1B">
                    <a:alpha val="99000"/>
                  </a:srgbClr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Waiting...</a:t>
            </a:r>
            <a:endParaRPr lang="en-US" sz="1059" dirty="0"/>
          </a:p>
        </p:txBody>
      </p:sp>
      <p:sp>
        <p:nvSpPr>
          <p:cNvPr id="18" name="Shape 13"/>
          <p:cNvSpPr/>
          <p:nvPr/>
        </p:nvSpPr>
        <p:spPr>
          <a:xfrm>
            <a:off x="5238006" y="2157413"/>
            <a:ext cx="1011134" cy="1459024"/>
          </a:xfrm>
          <a:prstGeom prst="roundRect">
            <a:avLst>
              <a:gd name="adj" fmla="val 15360"/>
            </a:avLst>
          </a:prstGeom>
          <a:solidFill>
            <a:srgbClr val="FFFFFF"/>
          </a:solidFill>
          <a:ln w="9606">
            <a:solidFill>
              <a:srgbClr val="EEEBE7"/>
            </a:solidFill>
            <a:prstDash val="solid"/>
          </a:ln>
        </p:spPr>
      </p:sp>
      <p:sp>
        <p:nvSpPr>
          <p:cNvPr id="19" name="Text 14"/>
          <p:cNvSpPr/>
          <p:nvPr/>
        </p:nvSpPr>
        <p:spPr>
          <a:xfrm>
            <a:off x="5491163" y="2238303"/>
            <a:ext cx="504825" cy="2428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indent="0" marL="0">
              <a:lnSpc>
                <a:spcPts val="1815"/>
              </a:lnSpc>
              <a:buNone/>
            </a:pPr>
            <a:r>
              <a:rPr lang="en-US" sz="1210" b="1" dirty="0">
                <a:solidFill>
                  <a:srgbClr val="1B1B1B">
                    <a:alpha val="99000"/>
                  </a:srgbClr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Turn 9</a:t>
            </a:r>
            <a:endParaRPr lang="en-US" sz="1210" dirty="0"/>
          </a:p>
        </p:txBody>
      </p:sp>
      <p:pic>
        <p:nvPicPr>
          <p:cNvPr id="20" name="Image 3" descr="preencoded.png">    </p:cNvPr>
          <p:cNvPicPr>
            <a:picLocks noChangeAspect="1"/>
          </p:cNvPicPr>
          <p:nvPr/>
        </p:nvPicPr>
        <p:blipFill>
          <a:blip r:embed="rId4"/>
          <a:srcRect l="0" r="0" t="0" b="0"/>
          <a:stretch/>
        </p:blipFill>
        <p:spPr>
          <a:xfrm>
            <a:off x="5500892" y="2521636"/>
            <a:ext cx="495467" cy="495456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5441156" y="3047426"/>
            <a:ext cx="604838" cy="2428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indent="0" marL="0">
              <a:lnSpc>
                <a:spcPts val="1815"/>
              </a:lnSpc>
              <a:buNone/>
            </a:pPr>
            <a:r>
              <a:rPr lang="en-US" sz="1210" b="1" dirty="0">
                <a:solidFill>
                  <a:srgbClr val="1B1B1B">
                    <a:alpha val="99000"/>
                  </a:srgbClr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luwucie</a:t>
            </a:r>
            <a:endParaRPr lang="en-US" sz="1210" dirty="0"/>
          </a:p>
        </p:txBody>
      </p:sp>
      <p:sp>
        <p:nvSpPr>
          <p:cNvPr id="22" name="Text 16"/>
          <p:cNvSpPr/>
          <p:nvPr/>
        </p:nvSpPr>
        <p:spPr>
          <a:xfrm>
            <a:off x="5438775" y="3330758"/>
            <a:ext cx="609600" cy="2047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indent="0" marL="0">
              <a:lnSpc>
                <a:spcPts val="1513"/>
              </a:lnSpc>
              <a:buNone/>
            </a:pPr>
            <a:r>
              <a:rPr lang="en-US" sz="1059" dirty="0">
                <a:solidFill>
                  <a:srgbClr val="1B1B1B">
                    <a:alpha val="99000"/>
                  </a:srgbClr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Waiting...</a:t>
            </a:r>
            <a:endParaRPr lang="en-US" sz="1059" dirty="0"/>
          </a:p>
        </p:txBody>
      </p:sp>
      <p:sp>
        <p:nvSpPr>
          <p:cNvPr id="23" name="Shape 17"/>
          <p:cNvSpPr/>
          <p:nvPr/>
        </p:nvSpPr>
        <p:spPr>
          <a:xfrm>
            <a:off x="6410920" y="2157413"/>
            <a:ext cx="1011134" cy="1459024"/>
          </a:xfrm>
          <a:prstGeom prst="roundRect">
            <a:avLst>
              <a:gd name="adj" fmla="val 15360"/>
            </a:avLst>
          </a:prstGeom>
          <a:solidFill>
            <a:srgbClr val="FFFFFF"/>
          </a:solidFill>
          <a:ln w="9606">
            <a:solidFill>
              <a:srgbClr val="EEEBE7"/>
            </a:solidFill>
            <a:prstDash val="solid"/>
          </a:ln>
        </p:spPr>
      </p:sp>
      <p:sp>
        <p:nvSpPr>
          <p:cNvPr id="24" name="Text 18"/>
          <p:cNvSpPr/>
          <p:nvPr/>
        </p:nvSpPr>
        <p:spPr>
          <a:xfrm>
            <a:off x="6618833" y="2238303"/>
            <a:ext cx="595313" cy="2428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indent="0" marL="0">
              <a:lnSpc>
                <a:spcPts val="1815"/>
              </a:lnSpc>
              <a:buNone/>
            </a:pPr>
            <a:r>
              <a:rPr lang="en-US" sz="1210" b="1" dirty="0">
                <a:solidFill>
                  <a:srgbClr val="1B1B1B">
                    <a:alpha val="99000"/>
                  </a:srgbClr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Turn 10</a:t>
            </a:r>
            <a:endParaRPr lang="en-US" sz="1210" dirty="0"/>
          </a:p>
        </p:txBody>
      </p:sp>
      <p:pic>
        <p:nvPicPr>
          <p:cNvPr id="25" name="Image 4" descr="preencoded.png">    </p:cNvPr>
          <p:cNvPicPr>
            <a:picLocks noChangeAspect="1"/>
          </p:cNvPicPr>
          <p:nvPr/>
        </p:nvPicPr>
        <p:blipFill>
          <a:blip r:embed="rId5"/>
          <a:srcRect l="0" r="0" t="0" b="0"/>
          <a:stretch/>
        </p:blipFill>
        <p:spPr>
          <a:xfrm>
            <a:off x="6673807" y="2521636"/>
            <a:ext cx="495467" cy="495456"/>
          </a:xfrm>
          <a:prstGeom prst="rect">
            <a:avLst/>
          </a:prstGeom>
        </p:spPr>
      </p:pic>
      <p:sp>
        <p:nvSpPr>
          <p:cNvPr id="26" name="Text 19"/>
          <p:cNvSpPr/>
          <p:nvPr/>
        </p:nvSpPr>
        <p:spPr>
          <a:xfrm>
            <a:off x="6673602" y="3047426"/>
            <a:ext cx="485775" cy="2428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indent="0" marL="0">
              <a:lnSpc>
                <a:spcPts val="1815"/>
              </a:lnSpc>
              <a:buNone/>
            </a:pPr>
            <a:r>
              <a:rPr lang="en-US" sz="1210" b="1" dirty="0">
                <a:solidFill>
                  <a:srgbClr val="1B1B1B">
                    <a:alpha val="99000"/>
                  </a:srgbClr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katlyn</a:t>
            </a:r>
            <a:endParaRPr lang="en-US" sz="1210" dirty="0"/>
          </a:p>
        </p:txBody>
      </p:sp>
      <p:sp>
        <p:nvSpPr>
          <p:cNvPr id="27" name="Text 20"/>
          <p:cNvSpPr/>
          <p:nvPr/>
        </p:nvSpPr>
        <p:spPr>
          <a:xfrm>
            <a:off x="6611689" y="3330758"/>
            <a:ext cx="609600" cy="2047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indent="0" marL="0">
              <a:lnSpc>
                <a:spcPts val="1513"/>
              </a:lnSpc>
              <a:buNone/>
            </a:pPr>
            <a:r>
              <a:rPr lang="en-US" sz="1059" dirty="0">
                <a:solidFill>
                  <a:srgbClr val="1B1B1B">
                    <a:alpha val="99000"/>
                  </a:srgbClr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Waiting...</a:t>
            </a:r>
            <a:endParaRPr lang="en-US" sz="1059" dirty="0"/>
          </a:p>
        </p:txBody>
      </p:sp>
      <p:sp>
        <p:nvSpPr>
          <p:cNvPr id="28" name="Text 21"/>
          <p:cNvSpPr/>
          <p:nvPr/>
        </p:nvSpPr>
        <p:spPr>
          <a:xfrm>
            <a:off x="590550" y="966788"/>
            <a:ext cx="1676400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3420"/>
              </a:lnSpc>
              <a:buNone/>
            </a:pPr>
            <a:r>
              <a:rPr lang="en-US" sz="2850" b="1" spc="-57" kern="0" dirty="0">
                <a:solidFill>
                  <a:srgbClr val="2D4AB4">
                    <a:alpha val="99000"/>
                  </a:srgbClr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Private Projects</a:t>
            </a:r>
            <a:endParaRPr lang="en-US" sz="2850" dirty="0"/>
          </a:p>
        </p:txBody>
      </p:sp>
      <p:sp>
        <p:nvSpPr>
          <p:cNvPr id="29" name="Text 22"/>
          <p:cNvSpPr/>
          <p:nvPr/>
        </p:nvSpPr>
        <p:spPr>
          <a:xfrm>
            <a:off x="590550" y="747713"/>
            <a:ext cx="1181100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1283"/>
              </a:lnSpc>
              <a:buNone/>
            </a:pPr>
            <a:r>
              <a:rPr lang="en-US" sz="1069" spc="-21" kern="0" dirty="0">
                <a:solidFill>
                  <a:srgbClr val="2D4AB4">
                    <a:alpha val="99000"/>
                  </a:srgbClr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Inklink Features:</a:t>
            </a:r>
            <a:endParaRPr lang="en-US" sz="1069" dirty="0"/>
          </a:p>
        </p:txBody>
      </p:sp>
      <p:pic>
        <p:nvPicPr>
          <p:cNvPr id="30" name="Image 5" descr="preencoded.png">    </p:cNvPr>
          <p:cNvPicPr>
            <a:picLocks noChangeAspect="1"/>
          </p:cNvPicPr>
          <p:nvPr/>
        </p:nvPicPr>
        <p:blipFill>
          <a:blip r:embed="rId6"/>
          <a:srcRect l="0" r="0" t="0" b="97"/>
          <a:stretch/>
        </p:blipFill>
        <p:spPr>
          <a:xfrm>
            <a:off x="3595688" y="3419475"/>
            <a:ext cx="1952625" cy="1724025"/>
          </a:xfrm>
          <a:prstGeom prst="rect">
            <a:avLst/>
          </a:prstGeom>
        </p:spPr>
      </p:pic>
      <p:pic>
        <p:nvPicPr>
          <p:cNvPr id="31" name="Image 6" descr="preencoded.png">    </p:cNvPr>
          <p:cNvPicPr>
            <a:picLocks noChangeAspect="1"/>
          </p:cNvPicPr>
          <p:nvPr/>
        </p:nvPicPr>
        <p:blipFill>
          <a:blip r:embed="rId7"/>
          <a:srcRect l="0" r="-15054" t="0" b="94159"/>
          <a:stretch/>
        </p:blipFill>
        <p:spPr>
          <a:xfrm>
            <a:off x="2638425" y="-2271712"/>
            <a:ext cx="4076700" cy="119063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solidFill>
          <a:srgbClr val="FDF9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719263" y="2157413"/>
            <a:ext cx="5702794" cy="1459024"/>
          </a:xfrm>
          <a:prstGeom prst="rect">
            <a:avLst/>
          </a:prstGeom>
          <a:noFill/>
          <a:ln/>
        </p:spPr>
      </p:sp>
      <p:sp>
        <p:nvSpPr>
          <p:cNvPr id="3" name="Shape 1"/>
          <p:cNvSpPr/>
          <p:nvPr/>
        </p:nvSpPr>
        <p:spPr>
          <a:xfrm>
            <a:off x="1719263" y="2157413"/>
            <a:ext cx="1011134" cy="1459024"/>
          </a:xfrm>
          <a:prstGeom prst="roundRect">
            <a:avLst>
              <a:gd name="adj" fmla="val 15360"/>
            </a:avLst>
          </a:prstGeom>
          <a:solidFill>
            <a:srgbClr val="EAEDF8"/>
          </a:solidFill>
          <a:ln w="9606">
            <a:solidFill>
              <a:srgbClr val="7286CD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972419" y="2238303"/>
            <a:ext cx="504825" cy="2428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indent="0" marL="0">
              <a:lnSpc>
                <a:spcPts val="1815"/>
              </a:lnSpc>
              <a:buNone/>
            </a:pPr>
            <a:r>
              <a:rPr lang="en-US" sz="1210" b="1" dirty="0">
                <a:solidFill>
                  <a:srgbClr val="2D4AB4">
                    <a:alpha val="99000"/>
                  </a:srgbClr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Turn 6</a:t>
            </a:r>
            <a:endParaRPr lang="en-US" sz="121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1982149" y="2521636"/>
            <a:ext cx="495467" cy="495456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958132" y="3047426"/>
            <a:ext cx="533400" cy="2428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indent="0" marL="0">
              <a:lnSpc>
                <a:spcPts val="1815"/>
              </a:lnSpc>
              <a:buNone/>
            </a:pPr>
            <a:r>
              <a:rPr lang="en-US" sz="1210" b="1" dirty="0">
                <a:solidFill>
                  <a:srgbClr val="2D4AB4">
                    <a:alpha val="99000"/>
                  </a:srgbClr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leanna</a:t>
            </a:r>
            <a:endParaRPr lang="en-US" sz="1210" dirty="0"/>
          </a:p>
        </p:txBody>
      </p:sp>
      <p:sp>
        <p:nvSpPr>
          <p:cNvPr id="7" name="Text 4"/>
          <p:cNvSpPr/>
          <p:nvPr/>
        </p:nvSpPr>
        <p:spPr>
          <a:xfrm>
            <a:off x="1986707" y="3330758"/>
            <a:ext cx="476250" cy="2047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indent="0" marL="0">
              <a:lnSpc>
                <a:spcPts val="1513"/>
              </a:lnSpc>
              <a:buNone/>
            </a:pPr>
            <a:r>
              <a:rPr lang="en-US" sz="1059" dirty="0">
                <a:solidFill>
                  <a:srgbClr val="2D4AB4">
                    <a:alpha val="99000"/>
                  </a:srgbClr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Writing</a:t>
            </a:r>
            <a:endParaRPr lang="en-US" sz="1059" dirty="0"/>
          </a:p>
        </p:txBody>
      </p:sp>
      <p:sp>
        <p:nvSpPr>
          <p:cNvPr id="8" name="Shape 5"/>
          <p:cNvSpPr/>
          <p:nvPr/>
        </p:nvSpPr>
        <p:spPr>
          <a:xfrm>
            <a:off x="2892177" y="2157413"/>
            <a:ext cx="1011134" cy="1459024"/>
          </a:xfrm>
          <a:prstGeom prst="roundRect">
            <a:avLst>
              <a:gd name="adj" fmla="val 15360"/>
            </a:avLst>
          </a:prstGeom>
          <a:solidFill>
            <a:srgbClr val="FFFFFF"/>
          </a:solidFill>
          <a:ln w="9606">
            <a:solidFill>
              <a:srgbClr val="EEEBE7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3145334" y="2238303"/>
            <a:ext cx="504825" cy="2428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indent="0" marL="0">
              <a:lnSpc>
                <a:spcPts val="1815"/>
              </a:lnSpc>
              <a:buNone/>
            </a:pPr>
            <a:r>
              <a:rPr lang="en-US" sz="1210" b="1" dirty="0">
                <a:solidFill>
                  <a:srgbClr val="1B1B1B">
                    <a:alpha val="99000"/>
                  </a:srgbClr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Turn 7</a:t>
            </a:r>
            <a:endParaRPr lang="en-US" sz="1210" dirty="0"/>
          </a:p>
        </p:txBody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2"/>
          <a:srcRect l="0" r="0" t="0" b="0"/>
          <a:stretch/>
        </p:blipFill>
        <p:spPr>
          <a:xfrm>
            <a:off x="3155063" y="2521636"/>
            <a:ext cx="495467" cy="495456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3150096" y="3047426"/>
            <a:ext cx="495300" cy="2428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indent="0" marL="0">
              <a:lnSpc>
                <a:spcPts val="1815"/>
              </a:lnSpc>
              <a:buNone/>
            </a:pPr>
            <a:r>
              <a:rPr lang="en-US" sz="1210" b="1" dirty="0">
                <a:solidFill>
                  <a:srgbClr val="1B1B1B">
                    <a:alpha val="99000"/>
                  </a:srgbClr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ubean</a:t>
            </a:r>
            <a:endParaRPr lang="en-US" sz="1210" dirty="0"/>
          </a:p>
        </p:txBody>
      </p:sp>
      <p:sp>
        <p:nvSpPr>
          <p:cNvPr id="12" name="Text 8"/>
          <p:cNvSpPr/>
          <p:nvPr/>
        </p:nvSpPr>
        <p:spPr>
          <a:xfrm>
            <a:off x="3092946" y="3330758"/>
            <a:ext cx="609600" cy="2047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indent="0" marL="0">
              <a:lnSpc>
                <a:spcPts val="1513"/>
              </a:lnSpc>
              <a:buNone/>
            </a:pPr>
            <a:r>
              <a:rPr lang="en-US" sz="1059" dirty="0">
                <a:solidFill>
                  <a:srgbClr val="1B1B1B">
                    <a:alpha val="99000"/>
                  </a:srgbClr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Waiting...</a:t>
            </a:r>
            <a:endParaRPr lang="en-US" sz="1059" dirty="0"/>
          </a:p>
        </p:txBody>
      </p:sp>
      <p:sp>
        <p:nvSpPr>
          <p:cNvPr id="13" name="Shape 9"/>
          <p:cNvSpPr/>
          <p:nvPr/>
        </p:nvSpPr>
        <p:spPr>
          <a:xfrm>
            <a:off x="4065091" y="2157413"/>
            <a:ext cx="1011134" cy="1459024"/>
          </a:xfrm>
          <a:prstGeom prst="roundRect">
            <a:avLst>
              <a:gd name="adj" fmla="val 15360"/>
            </a:avLst>
          </a:prstGeom>
          <a:solidFill>
            <a:srgbClr val="FFFFFF"/>
          </a:solidFill>
          <a:ln w="9606">
            <a:solidFill>
              <a:srgbClr val="EEEBE7"/>
            </a:solidFill>
            <a:prstDash val="solid"/>
          </a:ln>
        </p:spPr>
      </p:sp>
      <p:sp>
        <p:nvSpPr>
          <p:cNvPr id="14" name="Text 10"/>
          <p:cNvSpPr/>
          <p:nvPr/>
        </p:nvSpPr>
        <p:spPr>
          <a:xfrm>
            <a:off x="4318248" y="2238303"/>
            <a:ext cx="504825" cy="2428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indent="0" marL="0">
              <a:lnSpc>
                <a:spcPts val="1815"/>
              </a:lnSpc>
              <a:buNone/>
            </a:pPr>
            <a:r>
              <a:rPr lang="en-US" sz="1210" b="1" dirty="0">
                <a:solidFill>
                  <a:srgbClr val="1B1B1B">
                    <a:alpha val="99000"/>
                  </a:srgbClr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Turn 8</a:t>
            </a:r>
            <a:endParaRPr lang="en-US" sz="1210" dirty="0"/>
          </a:p>
        </p:txBody>
      </p:sp>
      <p:pic>
        <p:nvPicPr>
          <p:cNvPr id="15" name="Image 2" descr="preencoded.png">    </p:cNvPr>
          <p:cNvPicPr>
            <a:picLocks noChangeAspect="1"/>
          </p:cNvPicPr>
          <p:nvPr/>
        </p:nvPicPr>
        <p:blipFill>
          <a:blip r:embed="rId3"/>
          <a:srcRect l="0" r="0" t="0" b="0"/>
          <a:stretch/>
        </p:blipFill>
        <p:spPr>
          <a:xfrm>
            <a:off x="4327978" y="2521636"/>
            <a:ext cx="495467" cy="495456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4275386" y="3047426"/>
            <a:ext cx="590550" cy="2428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indent="0" marL="0">
              <a:lnSpc>
                <a:spcPts val="1815"/>
              </a:lnSpc>
              <a:buNone/>
            </a:pPr>
            <a:r>
              <a:rPr lang="en-US" sz="1210" b="1" dirty="0">
                <a:solidFill>
                  <a:srgbClr val="1B1B1B">
                    <a:alpha val="99000"/>
                  </a:srgbClr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jamjam</a:t>
            </a:r>
            <a:endParaRPr lang="en-US" sz="1210" dirty="0"/>
          </a:p>
        </p:txBody>
      </p:sp>
      <p:sp>
        <p:nvSpPr>
          <p:cNvPr id="17" name="Text 12"/>
          <p:cNvSpPr/>
          <p:nvPr/>
        </p:nvSpPr>
        <p:spPr>
          <a:xfrm>
            <a:off x="4265861" y="3330758"/>
            <a:ext cx="609600" cy="2047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indent="0" marL="0">
              <a:lnSpc>
                <a:spcPts val="1513"/>
              </a:lnSpc>
              <a:buNone/>
            </a:pPr>
            <a:r>
              <a:rPr lang="en-US" sz="1059" dirty="0">
                <a:solidFill>
                  <a:srgbClr val="1B1B1B">
                    <a:alpha val="99000"/>
                  </a:srgbClr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Waiting...</a:t>
            </a:r>
            <a:endParaRPr lang="en-US" sz="1059" dirty="0"/>
          </a:p>
        </p:txBody>
      </p:sp>
      <p:sp>
        <p:nvSpPr>
          <p:cNvPr id="18" name="Shape 13"/>
          <p:cNvSpPr/>
          <p:nvPr/>
        </p:nvSpPr>
        <p:spPr>
          <a:xfrm>
            <a:off x="5238006" y="2157413"/>
            <a:ext cx="1011134" cy="1459024"/>
          </a:xfrm>
          <a:prstGeom prst="roundRect">
            <a:avLst>
              <a:gd name="adj" fmla="val 15360"/>
            </a:avLst>
          </a:prstGeom>
          <a:solidFill>
            <a:srgbClr val="FFFFFF"/>
          </a:solidFill>
          <a:ln w="9606">
            <a:solidFill>
              <a:srgbClr val="EEEBE7"/>
            </a:solidFill>
            <a:prstDash val="solid"/>
          </a:ln>
        </p:spPr>
      </p:sp>
      <p:sp>
        <p:nvSpPr>
          <p:cNvPr id="19" name="Text 14"/>
          <p:cNvSpPr/>
          <p:nvPr/>
        </p:nvSpPr>
        <p:spPr>
          <a:xfrm>
            <a:off x="5491163" y="2238303"/>
            <a:ext cx="504825" cy="2428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indent="0" marL="0">
              <a:lnSpc>
                <a:spcPts val="1815"/>
              </a:lnSpc>
              <a:buNone/>
            </a:pPr>
            <a:r>
              <a:rPr lang="en-US" sz="1210" b="1" dirty="0">
                <a:solidFill>
                  <a:srgbClr val="1B1B1B">
                    <a:alpha val="99000"/>
                  </a:srgbClr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Turn 9</a:t>
            </a:r>
            <a:endParaRPr lang="en-US" sz="1210" dirty="0"/>
          </a:p>
        </p:txBody>
      </p:sp>
      <p:pic>
        <p:nvPicPr>
          <p:cNvPr id="20" name="Image 3" descr="preencoded.png">    </p:cNvPr>
          <p:cNvPicPr>
            <a:picLocks noChangeAspect="1"/>
          </p:cNvPicPr>
          <p:nvPr/>
        </p:nvPicPr>
        <p:blipFill>
          <a:blip r:embed="rId4"/>
          <a:srcRect l="0" r="0" t="0" b="0"/>
          <a:stretch/>
        </p:blipFill>
        <p:spPr>
          <a:xfrm>
            <a:off x="5500892" y="2521636"/>
            <a:ext cx="495467" cy="495456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5441156" y="3047426"/>
            <a:ext cx="604838" cy="2428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indent="0" marL="0">
              <a:lnSpc>
                <a:spcPts val="1815"/>
              </a:lnSpc>
              <a:buNone/>
            </a:pPr>
            <a:r>
              <a:rPr lang="en-US" sz="1210" b="1" dirty="0">
                <a:solidFill>
                  <a:srgbClr val="1B1B1B">
                    <a:alpha val="99000"/>
                  </a:srgbClr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luwucie</a:t>
            </a:r>
            <a:endParaRPr lang="en-US" sz="1210" dirty="0"/>
          </a:p>
        </p:txBody>
      </p:sp>
      <p:sp>
        <p:nvSpPr>
          <p:cNvPr id="22" name="Text 16"/>
          <p:cNvSpPr/>
          <p:nvPr/>
        </p:nvSpPr>
        <p:spPr>
          <a:xfrm>
            <a:off x="5438775" y="3330758"/>
            <a:ext cx="609600" cy="2047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indent="0" marL="0">
              <a:lnSpc>
                <a:spcPts val="1513"/>
              </a:lnSpc>
              <a:buNone/>
            </a:pPr>
            <a:r>
              <a:rPr lang="en-US" sz="1059" dirty="0">
                <a:solidFill>
                  <a:srgbClr val="1B1B1B">
                    <a:alpha val="99000"/>
                  </a:srgbClr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Waiting...</a:t>
            </a:r>
            <a:endParaRPr lang="en-US" sz="1059" dirty="0"/>
          </a:p>
        </p:txBody>
      </p:sp>
      <p:sp>
        <p:nvSpPr>
          <p:cNvPr id="23" name="Shape 17"/>
          <p:cNvSpPr/>
          <p:nvPr/>
        </p:nvSpPr>
        <p:spPr>
          <a:xfrm>
            <a:off x="6410920" y="2157413"/>
            <a:ext cx="1011134" cy="1459024"/>
          </a:xfrm>
          <a:prstGeom prst="roundRect">
            <a:avLst>
              <a:gd name="adj" fmla="val 15360"/>
            </a:avLst>
          </a:prstGeom>
          <a:solidFill>
            <a:srgbClr val="FFFFFF"/>
          </a:solidFill>
          <a:ln w="9606">
            <a:solidFill>
              <a:srgbClr val="EEEBE7"/>
            </a:solidFill>
            <a:prstDash val="solid"/>
          </a:ln>
        </p:spPr>
      </p:sp>
      <p:sp>
        <p:nvSpPr>
          <p:cNvPr id="24" name="Text 18"/>
          <p:cNvSpPr/>
          <p:nvPr/>
        </p:nvSpPr>
        <p:spPr>
          <a:xfrm>
            <a:off x="6618833" y="2238303"/>
            <a:ext cx="595313" cy="2428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indent="0" marL="0">
              <a:lnSpc>
                <a:spcPts val="1815"/>
              </a:lnSpc>
              <a:buNone/>
            </a:pPr>
            <a:r>
              <a:rPr lang="en-US" sz="1210" b="1" dirty="0">
                <a:solidFill>
                  <a:srgbClr val="1B1B1B">
                    <a:alpha val="99000"/>
                  </a:srgbClr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Turn 10</a:t>
            </a:r>
            <a:endParaRPr lang="en-US" sz="1210" dirty="0"/>
          </a:p>
        </p:txBody>
      </p:sp>
      <p:pic>
        <p:nvPicPr>
          <p:cNvPr id="25" name="Image 4" descr="preencoded.png">    </p:cNvPr>
          <p:cNvPicPr>
            <a:picLocks noChangeAspect="1"/>
          </p:cNvPicPr>
          <p:nvPr/>
        </p:nvPicPr>
        <p:blipFill>
          <a:blip r:embed="rId5"/>
          <a:srcRect l="0" r="0" t="0" b="0"/>
          <a:stretch/>
        </p:blipFill>
        <p:spPr>
          <a:xfrm>
            <a:off x="6673807" y="2521636"/>
            <a:ext cx="495467" cy="495456"/>
          </a:xfrm>
          <a:prstGeom prst="rect">
            <a:avLst/>
          </a:prstGeom>
        </p:spPr>
      </p:pic>
      <p:sp>
        <p:nvSpPr>
          <p:cNvPr id="26" name="Text 19"/>
          <p:cNvSpPr/>
          <p:nvPr/>
        </p:nvSpPr>
        <p:spPr>
          <a:xfrm>
            <a:off x="6673602" y="3047426"/>
            <a:ext cx="485775" cy="2428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indent="0" marL="0">
              <a:lnSpc>
                <a:spcPts val="1815"/>
              </a:lnSpc>
              <a:buNone/>
            </a:pPr>
            <a:r>
              <a:rPr lang="en-US" sz="1210" b="1" dirty="0">
                <a:solidFill>
                  <a:srgbClr val="1B1B1B">
                    <a:alpha val="99000"/>
                  </a:srgbClr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katlyn</a:t>
            </a:r>
            <a:endParaRPr lang="en-US" sz="1210" dirty="0"/>
          </a:p>
        </p:txBody>
      </p:sp>
      <p:sp>
        <p:nvSpPr>
          <p:cNvPr id="27" name="Text 20"/>
          <p:cNvSpPr/>
          <p:nvPr/>
        </p:nvSpPr>
        <p:spPr>
          <a:xfrm>
            <a:off x="6611689" y="3330758"/>
            <a:ext cx="609600" cy="2047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indent="0" marL="0">
              <a:lnSpc>
                <a:spcPts val="1513"/>
              </a:lnSpc>
              <a:buNone/>
            </a:pPr>
            <a:r>
              <a:rPr lang="en-US" sz="1059" dirty="0">
                <a:solidFill>
                  <a:srgbClr val="1B1B1B">
                    <a:alpha val="99000"/>
                  </a:srgbClr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Waiting...</a:t>
            </a:r>
            <a:endParaRPr lang="en-US" sz="1059" dirty="0"/>
          </a:p>
        </p:txBody>
      </p:sp>
      <p:sp>
        <p:nvSpPr>
          <p:cNvPr id="28" name="Text 21"/>
          <p:cNvSpPr/>
          <p:nvPr/>
        </p:nvSpPr>
        <p:spPr>
          <a:xfrm>
            <a:off x="590550" y="966788"/>
            <a:ext cx="1676400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3420"/>
              </a:lnSpc>
              <a:buNone/>
            </a:pPr>
            <a:r>
              <a:rPr lang="en-US" sz="2850" b="1" spc="-57" kern="0" dirty="0">
                <a:solidFill>
                  <a:srgbClr val="2D4AB4">
                    <a:alpha val="99000"/>
                  </a:srgbClr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Private Projects</a:t>
            </a:r>
            <a:endParaRPr lang="en-US" sz="2850" dirty="0"/>
          </a:p>
        </p:txBody>
      </p:sp>
      <p:sp>
        <p:nvSpPr>
          <p:cNvPr id="29" name="Text 22"/>
          <p:cNvSpPr/>
          <p:nvPr/>
        </p:nvSpPr>
        <p:spPr>
          <a:xfrm>
            <a:off x="590550" y="747713"/>
            <a:ext cx="1181100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1283"/>
              </a:lnSpc>
              <a:buNone/>
            </a:pPr>
            <a:r>
              <a:rPr lang="en-US" sz="1069" spc="-21" kern="0" dirty="0">
                <a:solidFill>
                  <a:srgbClr val="2D4AB4">
                    <a:alpha val="99000"/>
                  </a:srgbClr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Inklink Features:</a:t>
            </a:r>
            <a:endParaRPr lang="en-US" sz="1069" dirty="0"/>
          </a:p>
        </p:txBody>
      </p:sp>
      <p:pic>
        <p:nvPicPr>
          <p:cNvPr id="30" name="Image 5" descr="preencoded.png">    </p:cNvPr>
          <p:cNvPicPr>
            <a:picLocks noChangeAspect="1"/>
          </p:cNvPicPr>
          <p:nvPr/>
        </p:nvPicPr>
        <p:blipFill>
          <a:blip r:embed="rId6"/>
          <a:srcRect l="0" r="0" t="0" b="0"/>
          <a:stretch/>
        </p:blipFill>
        <p:spPr>
          <a:xfrm>
            <a:off x="2638425" y="1800225"/>
            <a:ext cx="4076700" cy="257175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solidFill>
          <a:srgbClr val="FDF9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719263" y="2157413"/>
            <a:ext cx="5702794" cy="1459024"/>
          </a:xfrm>
          <a:prstGeom prst="rect">
            <a:avLst/>
          </a:prstGeom>
          <a:noFill/>
          <a:ln/>
        </p:spPr>
      </p:sp>
      <p:sp>
        <p:nvSpPr>
          <p:cNvPr id="3" name="Shape 1"/>
          <p:cNvSpPr/>
          <p:nvPr/>
        </p:nvSpPr>
        <p:spPr>
          <a:xfrm>
            <a:off x="1719263" y="2157413"/>
            <a:ext cx="1011134" cy="1459024"/>
          </a:xfrm>
          <a:prstGeom prst="roundRect">
            <a:avLst>
              <a:gd name="adj" fmla="val 15360"/>
            </a:avLst>
          </a:prstGeom>
          <a:solidFill>
            <a:srgbClr val="EAEDF8"/>
          </a:solidFill>
          <a:ln w="9606">
            <a:solidFill>
              <a:srgbClr val="7286CD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972419" y="2238303"/>
            <a:ext cx="504825" cy="2428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indent="0" marL="0">
              <a:lnSpc>
                <a:spcPts val="1815"/>
              </a:lnSpc>
              <a:buNone/>
            </a:pPr>
            <a:r>
              <a:rPr lang="en-US" sz="1210" b="1" dirty="0">
                <a:solidFill>
                  <a:srgbClr val="2D4AB4">
                    <a:alpha val="99000"/>
                  </a:srgbClr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Turn 6</a:t>
            </a:r>
            <a:endParaRPr lang="en-US" sz="121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1982149" y="2521636"/>
            <a:ext cx="495467" cy="495456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958132" y="3047426"/>
            <a:ext cx="533400" cy="2428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indent="0" marL="0">
              <a:lnSpc>
                <a:spcPts val="1815"/>
              </a:lnSpc>
              <a:buNone/>
            </a:pPr>
            <a:r>
              <a:rPr lang="en-US" sz="1210" b="1" dirty="0">
                <a:solidFill>
                  <a:srgbClr val="2D4AB4">
                    <a:alpha val="99000"/>
                  </a:srgbClr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leanna</a:t>
            </a:r>
            <a:endParaRPr lang="en-US" sz="1210" dirty="0"/>
          </a:p>
        </p:txBody>
      </p:sp>
      <p:sp>
        <p:nvSpPr>
          <p:cNvPr id="7" name="Text 4"/>
          <p:cNvSpPr/>
          <p:nvPr/>
        </p:nvSpPr>
        <p:spPr>
          <a:xfrm>
            <a:off x="1986707" y="3330758"/>
            <a:ext cx="476250" cy="2047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indent="0" marL="0">
              <a:lnSpc>
                <a:spcPts val="1513"/>
              </a:lnSpc>
              <a:buNone/>
            </a:pPr>
            <a:r>
              <a:rPr lang="en-US" sz="1059" dirty="0">
                <a:solidFill>
                  <a:srgbClr val="2D4AB4">
                    <a:alpha val="99000"/>
                  </a:srgbClr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Writing</a:t>
            </a:r>
            <a:endParaRPr lang="en-US" sz="1059" dirty="0"/>
          </a:p>
        </p:txBody>
      </p:sp>
      <p:sp>
        <p:nvSpPr>
          <p:cNvPr id="8" name="Shape 5"/>
          <p:cNvSpPr/>
          <p:nvPr/>
        </p:nvSpPr>
        <p:spPr>
          <a:xfrm>
            <a:off x="2892177" y="2157413"/>
            <a:ext cx="1011134" cy="1459024"/>
          </a:xfrm>
          <a:prstGeom prst="roundRect">
            <a:avLst>
              <a:gd name="adj" fmla="val 15360"/>
            </a:avLst>
          </a:prstGeom>
          <a:solidFill>
            <a:srgbClr val="FFFFFF"/>
          </a:solidFill>
          <a:ln w="9606">
            <a:solidFill>
              <a:srgbClr val="EEEBE7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3145334" y="2238303"/>
            <a:ext cx="504825" cy="2428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indent="0" marL="0">
              <a:lnSpc>
                <a:spcPts val="1815"/>
              </a:lnSpc>
              <a:buNone/>
            </a:pPr>
            <a:r>
              <a:rPr lang="en-US" sz="1210" b="1" dirty="0">
                <a:solidFill>
                  <a:srgbClr val="1B1B1B">
                    <a:alpha val="99000"/>
                  </a:srgbClr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Turn 7</a:t>
            </a:r>
            <a:endParaRPr lang="en-US" sz="1210" dirty="0"/>
          </a:p>
        </p:txBody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2"/>
          <a:srcRect l="0" r="0" t="0" b="0"/>
          <a:stretch/>
        </p:blipFill>
        <p:spPr>
          <a:xfrm>
            <a:off x="3155063" y="2521636"/>
            <a:ext cx="495467" cy="495456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3150096" y="3047426"/>
            <a:ext cx="495300" cy="2428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indent="0" marL="0">
              <a:lnSpc>
                <a:spcPts val="1815"/>
              </a:lnSpc>
              <a:buNone/>
            </a:pPr>
            <a:r>
              <a:rPr lang="en-US" sz="1210" b="1" dirty="0">
                <a:solidFill>
                  <a:srgbClr val="1B1B1B">
                    <a:alpha val="99000"/>
                  </a:srgbClr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ubean</a:t>
            </a:r>
            <a:endParaRPr lang="en-US" sz="1210" dirty="0"/>
          </a:p>
        </p:txBody>
      </p:sp>
      <p:sp>
        <p:nvSpPr>
          <p:cNvPr id="12" name="Text 8"/>
          <p:cNvSpPr/>
          <p:nvPr/>
        </p:nvSpPr>
        <p:spPr>
          <a:xfrm>
            <a:off x="3092946" y="3330758"/>
            <a:ext cx="609600" cy="2047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indent="0" marL="0">
              <a:lnSpc>
                <a:spcPts val="1513"/>
              </a:lnSpc>
              <a:buNone/>
            </a:pPr>
            <a:r>
              <a:rPr lang="en-US" sz="1059" dirty="0">
                <a:solidFill>
                  <a:srgbClr val="1B1B1B">
                    <a:alpha val="99000"/>
                  </a:srgbClr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Waiting...</a:t>
            </a:r>
            <a:endParaRPr lang="en-US" sz="1059" dirty="0"/>
          </a:p>
        </p:txBody>
      </p:sp>
      <p:sp>
        <p:nvSpPr>
          <p:cNvPr id="13" name="Shape 9"/>
          <p:cNvSpPr/>
          <p:nvPr/>
        </p:nvSpPr>
        <p:spPr>
          <a:xfrm>
            <a:off x="4065091" y="2157413"/>
            <a:ext cx="1011134" cy="1459024"/>
          </a:xfrm>
          <a:prstGeom prst="roundRect">
            <a:avLst>
              <a:gd name="adj" fmla="val 15360"/>
            </a:avLst>
          </a:prstGeom>
          <a:solidFill>
            <a:srgbClr val="FFFFFF"/>
          </a:solidFill>
          <a:ln w="9606">
            <a:solidFill>
              <a:srgbClr val="EEEBE7"/>
            </a:solidFill>
            <a:prstDash val="solid"/>
          </a:ln>
        </p:spPr>
      </p:sp>
      <p:sp>
        <p:nvSpPr>
          <p:cNvPr id="14" name="Text 10"/>
          <p:cNvSpPr/>
          <p:nvPr/>
        </p:nvSpPr>
        <p:spPr>
          <a:xfrm>
            <a:off x="4318248" y="2238303"/>
            <a:ext cx="504825" cy="2428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indent="0" marL="0">
              <a:lnSpc>
                <a:spcPts val="1815"/>
              </a:lnSpc>
              <a:buNone/>
            </a:pPr>
            <a:r>
              <a:rPr lang="en-US" sz="1210" b="1" dirty="0">
                <a:solidFill>
                  <a:srgbClr val="1B1B1B">
                    <a:alpha val="99000"/>
                  </a:srgbClr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Turn 8</a:t>
            </a:r>
            <a:endParaRPr lang="en-US" sz="1210" dirty="0"/>
          </a:p>
        </p:txBody>
      </p:sp>
      <p:pic>
        <p:nvPicPr>
          <p:cNvPr id="15" name="Image 2" descr="preencoded.png">    </p:cNvPr>
          <p:cNvPicPr>
            <a:picLocks noChangeAspect="1"/>
          </p:cNvPicPr>
          <p:nvPr/>
        </p:nvPicPr>
        <p:blipFill>
          <a:blip r:embed="rId3"/>
          <a:srcRect l="0" r="0" t="0" b="0"/>
          <a:stretch/>
        </p:blipFill>
        <p:spPr>
          <a:xfrm>
            <a:off x="4327978" y="2521636"/>
            <a:ext cx="495467" cy="495456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4275386" y="3047426"/>
            <a:ext cx="590550" cy="2428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indent="0" marL="0">
              <a:lnSpc>
                <a:spcPts val="1815"/>
              </a:lnSpc>
              <a:buNone/>
            </a:pPr>
            <a:r>
              <a:rPr lang="en-US" sz="1210" b="1" dirty="0">
                <a:solidFill>
                  <a:srgbClr val="1B1B1B">
                    <a:alpha val="99000"/>
                  </a:srgbClr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jamjam</a:t>
            </a:r>
            <a:endParaRPr lang="en-US" sz="1210" dirty="0"/>
          </a:p>
        </p:txBody>
      </p:sp>
      <p:sp>
        <p:nvSpPr>
          <p:cNvPr id="17" name="Text 12"/>
          <p:cNvSpPr/>
          <p:nvPr/>
        </p:nvSpPr>
        <p:spPr>
          <a:xfrm>
            <a:off x="4265861" y="3330758"/>
            <a:ext cx="609600" cy="2047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indent="0" marL="0">
              <a:lnSpc>
                <a:spcPts val="1513"/>
              </a:lnSpc>
              <a:buNone/>
            </a:pPr>
            <a:r>
              <a:rPr lang="en-US" sz="1059" dirty="0">
                <a:solidFill>
                  <a:srgbClr val="1B1B1B">
                    <a:alpha val="99000"/>
                  </a:srgbClr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Waiting...</a:t>
            </a:r>
            <a:endParaRPr lang="en-US" sz="1059" dirty="0"/>
          </a:p>
        </p:txBody>
      </p:sp>
      <p:sp>
        <p:nvSpPr>
          <p:cNvPr id="18" name="Shape 13"/>
          <p:cNvSpPr/>
          <p:nvPr/>
        </p:nvSpPr>
        <p:spPr>
          <a:xfrm>
            <a:off x="5238006" y="2157413"/>
            <a:ext cx="1011134" cy="1459024"/>
          </a:xfrm>
          <a:prstGeom prst="roundRect">
            <a:avLst>
              <a:gd name="adj" fmla="val 15360"/>
            </a:avLst>
          </a:prstGeom>
          <a:solidFill>
            <a:srgbClr val="FFFFFF"/>
          </a:solidFill>
          <a:ln w="9606">
            <a:solidFill>
              <a:srgbClr val="EEEBE7"/>
            </a:solidFill>
            <a:prstDash val="solid"/>
          </a:ln>
        </p:spPr>
      </p:sp>
      <p:sp>
        <p:nvSpPr>
          <p:cNvPr id="19" name="Text 14"/>
          <p:cNvSpPr/>
          <p:nvPr/>
        </p:nvSpPr>
        <p:spPr>
          <a:xfrm>
            <a:off x="5491163" y="2238303"/>
            <a:ext cx="504825" cy="2428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indent="0" marL="0">
              <a:lnSpc>
                <a:spcPts val="1815"/>
              </a:lnSpc>
              <a:buNone/>
            </a:pPr>
            <a:r>
              <a:rPr lang="en-US" sz="1210" b="1" dirty="0">
                <a:solidFill>
                  <a:srgbClr val="1B1B1B">
                    <a:alpha val="99000"/>
                  </a:srgbClr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Turn 9</a:t>
            </a:r>
            <a:endParaRPr lang="en-US" sz="1210" dirty="0"/>
          </a:p>
        </p:txBody>
      </p:sp>
      <p:pic>
        <p:nvPicPr>
          <p:cNvPr id="20" name="Image 3" descr="preencoded.png">    </p:cNvPr>
          <p:cNvPicPr>
            <a:picLocks noChangeAspect="1"/>
          </p:cNvPicPr>
          <p:nvPr/>
        </p:nvPicPr>
        <p:blipFill>
          <a:blip r:embed="rId4"/>
          <a:srcRect l="0" r="0" t="0" b="0"/>
          <a:stretch/>
        </p:blipFill>
        <p:spPr>
          <a:xfrm>
            <a:off x="5500892" y="2521636"/>
            <a:ext cx="495467" cy="495456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5441156" y="3047426"/>
            <a:ext cx="604838" cy="2428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indent="0" marL="0">
              <a:lnSpc>
                <a:spcPts val="1815"/>
              </a:lnSpc>
              <a:buNone/>
            </a:pPr>
            <a:r>
              <a:rPr lang="en-US" sz="1210" b="1" dirty="0">
                <a:solidFill>
                  <a:srgbClr val="1B1B1B">
                    <a:alpha val="99000"/>
                  </a:srgbClr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luwucie</a:t>
            </a:r>
            <a:endParaRPr lang="en-US" sz="1210" dirty="0"/>
          </a:p>
        </p:txBody>
      </p:sp>
      <p:sp>
        <p:nvSpPr>
          <p:cNvPr id="22" name="Text 16"/>
          <p:cNvSpPr/>
          <p:nvPr/>
        </p:nvSpPr>
        <p:spPr>
          <a:xfrm>
            <a:off x="5438775" y="3330758"/>
            <a:ext cx="609600" cy="2047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indent="0" marL="0">
              <a:lnSpc>
                <a:spcPts val="1513"/>
              </a:lnSpc>
              <a:buNone/>
            </a:pPr>
            <a:r>
              <a:rPr lang="en-US" sz="1059" dirty="0">
                <a:solidFill>
                  <a:srgbClr val="1B1B1B">
                    <a:alpha val="99000"/>
                  </a:srgbClr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Waiting...</a:t>
            </a:r>
            <a:endParaRPr lang="en-US" sz="1059" dirty="0"/>
          </a:p>
        </p:txBody>
      </p:sp>
      <p:sp>
        <p:nvSpPr>
          <p:cNvPr id="23" name="Shape 17"/>
          <p:cNvSpPr/>
          <p:nvPr/>
        </p:nvSpPr>
        <p:spPr>
          <a:xfrm>
            <a:off x="6410920" y="2157413"/>
            <a:ext cx="1011134" cy="1459024"/>
          </a:xfrm>
          <a:prstGeom prst="roundRect">
            <a:avLst>
              <a:gd name="adj" fmla="val 15360"/>
            </a:avLst>
          </a:prstGeom>
          <a:solidFill>
            <a:srgbClr val="FFFFFF"/>
          </a:solidFill>
          <a:ln w="9606">
            <a:solidFill>
              <a:srgbClr val="EEEBE7"/>
            </a:solidFill>
            <a:prstDash val="solid"/>
          </a:ln>
        </p:spPr>
      </p:sp>
      <p:sp>
        <p:nvSpPr>
          <p:cNvPr id="24" name="Text 18"/>
          <p:cNvSpPr/>
          <p:nvPr/>
        </p:nvSpPr>
        <p:spPr>
          <a:xfrm>
            <a:off x="6618833" y="2238303"/>
            <a:ext cx="595313" cy="2428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indent="0" marL="0">
              <a:lnSpc>
                <a:spcPts val="1815"/>
              </a:lnSpc>
              <a:buNone/>
            </a:pPr>
            <a:r>
              <a:rPr lang="en-US" sz="1210" b="1" dirty="0">
                <a:solidFill>
                  <a:srgbClr val="1B1B1B">
                    <a:alpha val="99000"/>
                  </a:srgbClr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Turn 10</a:t>
            </a:r>
            <a:endParaRPr lang="en-US" sz="1210" dirty="0"/>
          </a:p>
        </p:txBody>
      </p:sp>
      <p:pic>
        <p:nvPicPr>
          <p:cNvPr id="25" name="Image 4" descr="preencoded.png">    </p:cNvPr>
          <p:cNvPicPr>
            <a:picLocks noChangeAspect="1"/>
          </p:cNvPicPr>
          <p:nvPr/>
        </p:nvPicPr>
        <p:blipFill>
          <a:blip r:embed="rId5"/>
          <a:srcRect l="0" r="0" t="0" b="0"/>
          <a:stretch/>
        </p:blipFill>
        <p:spPr>
          <a:xfrm>
            <a:off x="6673807" y="2521636"/>
            <a:ext cx="495467" cy="495456"/>
          </a:xfrm>
          <a:prstGeom prst="rect">
            <a:avLst/>
          </a:prstGeom>
        </p:spPr>
      </p:pic>
      <p:sp>
        <p:nvSpPr>
          <p:cNvPr id="26" name="Text 19"/>
          <p:cNvSpPr/>
          <p:nvPr/>
        </p:nvSpPr>
        <p:spPr>
          <a:xfrm>
            <a:off x="6673602" y="3047426"/>
            <a:ext cx="485775" cy="2428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indent="0" marL="0">
              <a:lnSpc>
                <a:spcPts val="1815"/>
              </a:lnSpc>
              <a:buNone/>
            </a:pPr>
            <a:r>
              <a:rPr lang="en-US" sz="1210" b="1" dirty="0">
                <a:solidFill>
                  <a:srgbClr val="1B1B1B">
                    <a:alpha val="99000"/>
                  </a:srgbClr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katlyn</a:t>
            </a:r>
            <a:endParaRPr lang="en-US" sz="1210" dirty="0"/>
          </a:p>
        </p:txBody>
      </p:sp>
      <p:sp>
        <p:nvSpPr>
          <p:cNvPr id="27" name="Text 20"/>
          <p:cNvSpPr/>
          <p:nvPr/>
        </p:nvSpPr>
        <p:spPr>
          <a:xfrm>
            <a:off x="6611689" y="3330758"/>
            <a:ext cx="609600" cy="2047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indent="0" marL="0">
              <a:lnSpc>
                <a:spcPts val="1513"/>
              </a:lnSpc>
              <a:buNone/>
            </a:pPr>
            <a:r>
              <a:rPr lang="en-US" sz="1059" dirty="0">
                <a:solidFill>
                  <a:srgbClr val="1B1B1B">
                    <a:alpha val="99000"/>
                  </a:srgbClr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Waiting...</a:t>
            </a:r>
            <a:endParaRPr lang="en-US" sz="1059" dirty="0"/>
          </a:p>
        </p:txBody>
      </p:sp>
      <p:pic>
        <p:nvPicPr>
          <p:cNvPr id="28" name="Image 5" descr="preencoded.png">    </p:cNvPr>
          <p:cNvPicPr>
            <a:picLocks noChangeAspect="1"/>
          </p:cNvPicPr>
          <p:nvPr/>
        </p:nvPicPr>
        <p:blipFill>
          <a:blip r:embed="rId6"/>
          <a:srcRect l="0" r="0" t="0" b="0"/>
          <a:stretch/>
        </p:blipFill>
        <p:spPr>
          <a:xfrm>
            <a:off x="2638425" y="1800225"/>
            <a:ext cx="4076700" cy="2571750"/>
          </a:xfrm>
          <a:prstGeom prst="rect">
            <a:avLst/>
          </a:prstGeom>
        </p:spPr>
      </p:pic>
      <p:sp>
        <p:nvSpPr>
          <p:cNvPr id="29" name="Text 21"/>
          <p:cNvSpPr/>
          <p:nvPr/>
        </p:nvSpPr>
        <p:spPr>
          <a:xfrm>
            <a:off x="1428750" y="1557338"/>
            <a:ext cx="6396038" cy="2857500"/>
          </a:xfrm>
          <a:prstGeom prst="rect">
            <a:avLst/>
          </a:prstGeom>
          <a:solidFill>
            <a:srgbClr val="FDF9F4">
              <a:alpha val="80000"/>
            </a:srgbClr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30" name="Text 22"/>
          <p:cNvSpPr/>
          <p:nvPr/>
        </p:nvSpPr>
        <p:spPr>
          <a:xfrm>
            <a:off x="590550" y="966788"/>
            <a:ext cx="1676400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3420"/>
              </a:lnSpc>
              <a:buNone/>
            </a:pPr>
            <a:r>
              <a:rPr lang="en-US" sz="2850" b="1" spc="-57" kern="0" dirty="0">
                <a:solidFill>
                  <a:srgbClr val="2D4AB4">
                    <a:alpha val="99000"/>
                  </a:srgbClr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Private Projects</a:t>
            </a:r>
            <a:endParaRPr lang="en-US" sz="2850" dirty="0"/>
          </a:p>
        </p:txBody>
      </p:sp>
      <p:sp>
        <p:nvSpPr>
          <p:cNvPr id="31" name="Text 23"/>
          <p:cNvSpPr/>
          <p:nvPr/>
        </p:nvSpPr>
        <p:spPr>
          <a:xfrm>
            <a:off x="590550" y="747713"/>
            <a:ext cx="1181100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1283"/>
              </a:lnSpc>
              <a:buNone/>
            </a:pPr>
            <a:r>
              <a:rPr lang="en-US" sz="1069" spc="-21" kern="0" dirty="0">
                <a:solidFill>
                  <a:srgbClr val="2D4AB4">
                    <a:alpha val="99000"/>
                  </a:srgbClr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Inklink Features:</a:t>
            </a:r>
            <a:endParaRPr lang="en-US" sz="1069" dirty="0"/>
          </a:p>
        </p:txBody>
      </p:sp>
      <p:pic>
        <p:nvPicPr>
          <p:cNvPr id="32" name="Image 6" descr="preencoded.png">    </p:cNvPr>
          <p:cNvPicPr>
            <a:picLocks noChangeAspect="1"/>
          </p:cNvPicPr>
          <p:nvPr/>
        </p:nvPicPr>
        <p:blipFill>
          <a:blip r:embed="rId7"/>
          <a:srcRect l="0" r="0" t="0" b="0"/>
          <a:stretch/>
        </p:blipFill>
        <p:spPr>
          <a:xfrm>
            <a:off x="5286375" y="2081212"/>
            <a:ext cx="1262063" cy="1190625"/>
          </a:xfrm>
          <a:prstGeom prst="rect">
            <a:avLst/>
          </a:prstGeom>
        </p:spPr>
      </p:pic>
      <p:pic>
        <p:nvPicPr>
          <p:cNvPr id="33" name="Image 7" descr="preencoded.png">    </p:cNvPr>
          <p:cNvPicPr>
            <a:picLocks noChangeAspect="1"/>
          </p:cNvPicPr>
          <p:nvPr/>
        </p:nvPicPr>
        <p:blipFill>
          <a:blip r:embed="rId8"/>
          <a:srcRect l="0" r="0" t="0" b="0"/>
          <a:stretch/>
        </p:blipFill>
        <p:spPr>
          <a:xfrm>
            <a:off x="4953000" y="2971800"/>
            <a:ext cx="981075" cy="1147763"/>
          </a:xfrm>
          <a:prstGeom prst="rect">
            <a:avLst/>
          </a:prstGeom>
        </p:spPr>
      </p:pic>
      <p:pic>
        <p:nvPicPr>
          <p:cNvPr id="34" name="Image 8" descr="preencoded.png">    </p:cNvPr>
          <p:cNvPicPr>
            <a:picLocks noChangeAspect="1"/>
          </p:cNvPicPr>
          <p:nvPr/>
        </p:nvPicPr>
        <p:blipFill>
          <a:blip r:embed="rId9"/>
          <a:srcRect l="0" r="0" t="0" b="0"/>
          <a:stretch/>
        </p:blipFill>
        <p:spPr>
          <a:xfrm>
            <a:off x="6315075" y="2081212"/>
            <a:ext cx="1362075" cy="1204913"/>
          </a:xfrm>
          <a:prstGeom prst="rect">
            <a:avLst/>
          </a:prstGeom>
        </p:spPr>
      </p:pic>
      <p:pic>
        <p:nvPicPr>
          <p:cNvPr id="35" name="Image 9" descr="preencoded.png">    </p:cNvPr>
          <p:cNvPicPr>
            <a:picLocks noChangeAspect="1"/>
          </p:cNvPicPr>
          <p:nvPr/>
        </p:nvPicPr>
        <p:blipFill>
          <a:blip r:embed="rId10"/>
          <a:srcRect l="0" r="0" t="0" b="0"/>
          <a:stretch/>
        </p:blipFill>
        <p:spPr>
          <a:xfrm>
            <a:off x="5934075" y="2971800"/>
            <a:ext cx="1038225" cy="1147763"/>
          </a:xfrm>
          <a:prstGeom prst="rect">
            <a:avLst/>
          </a:prstGeom>
        </p:spPr>
      </p:pic>
      <p:pic>
        <p:nvPicPr>
          <p:cNvPr id="36" name="Image 10" descr="preencoded.png">    </p:cNvPr>
          <p:cNvPicPr>
            <a:picLocks noChangeAspect="1"/>
          </p:cNvPicPr>
          <p:nvPr/>
        </p:nvPicPr>
        <p:blipFill>
          <a:blip r:embed="rId11"/>
          <a:srcRect l="0" r="0" t="0" b="0"/>
          <a:stretch/>
        </p:blipFill>
        <p:spPr>
          <a:xfrm>
            <a:off x="6890221" y="2971800"/>
            <a:ext cx="981075" cy="1147763"/>
          </a:xfrm>
          <a:prstGeom prst="rect">
            <a:avLst/>
          </a:prstGeom>
        </p:spPr>
      </p:pic>
      <p:pic>
        <p:nvPicPr>
          <p:cNvPr id="37" name="Image 11" descr="preencoded.png">    </p:cNvPr>
          <p:cNvPicPr>
            <a:picLocks noChangeAspect="1"/>
          </p:cNvPicPr>
          <p:nvPr/>
        </p:nvPicPr>
        <p:blipFill>
          <a:blip r:embed="rId12"/>
          <a:srcRect l="0" r="0" t="0" b="0"/>
          <a:stretch/>
        </p:blipFill>
        <p:spPr>
          <a:xfrm>
            <a:off x="1066800" y="2081212"/>
            <a:ext cx="3533775" cy="246221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DF9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rcRect l="0" r="9759" t="0" b="42404"/>
          <a:stretch/>
        </p:blipFill>
        <p:spPr>
          <a:xfrm>
            <a:off x="1138238" y="900113"/>
            <a:ext cx="1768334" cy="1127542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rcRect l="0" r="45724" t="0" b="14834"/>
          <a:stretch/>
        </p:blipFill>
        <p:spPr>
          <a:xfrm>
            <a:off x="2277316" y="2552949"/>
            <a:ext cx="90360" cy="141568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rcRect l="0" r="19116" t="0" b="38782"/>
          <a:stretch/>
        </p:blipFill>
        <p:spPr>
          <a:xfrm>
            <a:off x="1664473" y="2385243"/>
            <a:ext cx="123588" cy="92858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rcRect l="0" r="14985" t="0" b="38584"/>
          <a:stretch/>
        </p:blipFill>
        <p:spPr>
          <a:xfrm>
            <a:off x="1535516" y="1414064"/>
            <a:ext cx="162592" cy="118379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rcRect l="0" r="22949" t="0" b="30217"/>
          <a:stretch/>
        </p:blipFill>
        <p:spPr>
          <a:xfrm>
            <a:off x="2373914" y="1404941"/>
            <a:ext cx="145273" cy="130095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585788" y="1711154"/>
            <a:ext cx="3262313" cy="7334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5472"/>
              </a:lnSpc>
              <a:buNone/>
            </a:pPr>
            <a:r>
              <a:rPr lang="en-US" sz="3420" dirty="0">
                <a:solidFill>
                  <a:srgbClr val="2D4AB4">
                    <a:alpha val="99000"/>
                  </a:srgbClr>
                </a:solidFill>
                <a:latin typeface="Zyzol" pitchFamily="34" charset="0"/>
                <a:ea typeface="Zyzol" pitchFamily="34" charset="-122"/>
                <a:cs typeface="Zyzol" pitchFamily="34" charset="-120"/>
              </a:rPr>
              <a:t>Writer’s block?</a:t>
            </a:r>
            <a:endParaRPr lang="en-US" sz="3420" dirty="0"/>
          </a:p>
        </p:txBody>
      </p:sp>
      <p:pic>
        <p:nvPicPr>
          <p:cNvPr id="8" name="Image 5" descr="preencoded.png">    </p:cNvPr>
          <p:cNvPicPr>
            <a:picLocks noChangeAspect="1"/>
          </p:cNvPicPr>
          <p:nvPr/>
        </p:nvPicPr>
        <p:blipFill>
          <a:blip r:embed="rId6"/>
          <a:srcRect l="0" r="9759" t="0" b="42404"/>
          <a:stretch/>
        </p:blipFill>
        <p:spPr>
          <a:xfrm>
            <a:off x="5838132" y="917747"/>
            <a:ext cx="1768336" cy="1127542"/>
          </a:xfrm>
          <a:prstGeom prst="rect">
            <a:avLst/>
          </a:prstGeom>
        </p:spPr>
      </p:pic>
      <p:pic>
        <p:nvPicPr>
          <p:cNvPr id="9" name="Image 6" descr="preencoded.png">    </p:cNvPr>
          <p:cNvPicPr>
            <a:picLocks noChangeAspect="1"/>
          </p:cNvPicPr>
          <p:nvPr/>
        </p:nvPicPr>
        <p:blipFill>
          <a:blip r:embed="rId7"/>
          <a:srcRect l="0" r="45723" t="0" b="14834"/>
          <a:stretch/>
        </p:blipFill>
        <p:spPr>
          <a:xfrm>
            <a:off x="6977213" y="2570583"/>
            <a:ext cx="90362" cy="141568"/>
          </a:xfrm>
          <a:prstGeom prst="rect">
            <a:avLst/>
          </a:prstGeom>
        </p:spPr>
      </p:pic>
      <p:pic>
        <p:nvPicPr>
          <p:cNvPr id="10" name="Image 7" descr="preencoded.png">    </p:cNvPr>
          <p:cNvPicPr>
            <a:picLocks noChangeAspect="1"/>
          </p:cNvPicPr>
          <p:nvPr/>
        </p:nvPicPr>
        <p:blipFill>
          <a:blip r:embed="rId8"/>
          <a:srcRect l="0" r="19116" t="0" b="38782"/>
          <a:stretch/>
        </p:blipFill>
        <p:spPr>
          <a:xfrm>
            <a:off x="6364367" y="2402877"/>
            <a:ext cx="123588" cy="92858"/>
          </a:xfrm>
          <a:prstGeom prst="rect">
            <a:avLst/>
          </a:prstGeom>
        </p:spPr>
      </p:pic>
      <p:pic>
        <p:nvPicPr>
          <p:cNvPr id="11" name="Image 8" descr="preencoded.png">    </p:cNvPr>
          <p:cNvPicPr>
            <a:picLocks noChangeAspect="1"/>
          </p:cNvPicPr>
          <p:nvPr/>
        </p:nvPicPr>
        <p:blipFill>
          <a:blip r:embed="rId9"/>
          <a:srcRect l="0" r="14985" t="0" b="38584"/>
          <a:stretch/>
        </p:blipFill>
        <p:spPr>
          <a:xfrm>
            <a:off x="6235411" y="1431698"/>
            <a:ext cx="162592" cy="118379"/>
          </a:xfrm>
          <a:prstGeom prst="rect">
            <a:avLst/>
          </a:prstGeom>
        </p:spPr>
      </p:pic>
      <p:pic>
        <p:nvPicPr>
          <p:cNvPr id="12" name="Image 9" descr="preencoded.png">    </p:cNvPr>
          <p:cNvPicPr>
            <a:picLocks noChangeAspect="1"/>
          </p:cNvPicPr>
          <p:nvPr/>
        </p:nvPicPr>
        <p:blipFill>
          <a:blip r:embed="rId10"/>
          <a:srcRect l="0" r="22948" t="0" b="30217"/>
          <a:stretch/>
        </p:blipFill>
        <p:spPr>
          <a:xfrm>
            <a:off x="7073809" y="1422575"/>
            <a:ext cx="145275" cy="130095"/>
          </a:xfrm>
          <a:prstGeom prst="rect">
            <a:avLst/>
          </a:prstGeom>
        </p:spPr>
      </p:pic>
      <p:sp>
        <p:nvSpPr>
          <p:cNvPr id="13" name="Text 1"/>
          <p:cNvSpPr/>
          <p:nvPr/>
        </p:nvSpPr>
        <p:spPr>
          <a:xfrm>
            <a:off x="5005388" y="1681162"/>
            <a:ext cx="3757613" cy="7334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5472"/>
              </a:lnSpc>
              <a:buNone/>
            </a:pPr>
            <a:r>
              <a:rPr lang="en-US" sz="3420" dirty="0">
                <a:solidFill>
                  <a:srgbClr val="2D4AB4">
                    <a:alpha val="99000"/>
                  </a:srgbClr>
                </a:solidFill>
                <a:latin typeface="Zyzol" pitchFamily="34" charset="0"/>
                <a:ea typeface="Zyzol" pitchFamily="34" charset="-122"/>
                <a:cs typeface="Zyzol" pitchFamily="34" charset="-120"/>
              </a:rPr>
              <a:t>Procrastination?</a:t>
            </a:r>
            <a:endParaRPr lang="en-US" sz="3420" dirty="0"/>
          </a:p>
        </p:txBody>
      </p:sp>
      <p:pic>
        <p:nvPicPr>
          <p:cNvPr id="14" name="Image 10" descr="preencoded.png">    </p:cNvPr>
          <p:cNvPicPr>
            <a:picLocks noChangeAspect="1"/>
          </p:cNvPicPr>
          <p:nvPr/>
        </p:nvPicPr>
        <p:blipFill>
          <a:blip r:embed="rId11"/>
          <a:srcRect l="0" r="3952" t="0" b="75789"/>
          <a:stretch/>
        </p:blipFill>
        <p:spPr>
          <a:xfrm>
            <a:off x="-185737" y="4924425"/>
            <a:ext cx="9144000" cy="219075"/>
          </a:xfrm>
          <a:prstGeom prst="rect">
            <a:avLst/>
          </a:prstGeom>
        </p:spPr>
      </p:pic>
      <p:pic>
        <p:nvPicPr>
          <p:cNvPr id="15" name="Image 11" descr="preencoded.png">    </p:cNvPr>
          <p:cNvPicPr>
            <a:picLocks noChangeAspect="1"/>
          </p:cNvPicPr>
          <p:nvPr/>
        </p:nvPicPr>
        <p:blipFill>
          <a:blip r:embed="rId12"/>
          <a:srcRect l="0" r="0" t="0" b="10250"/>
          <a:stretch/>
        </p:blipFill>
        <p:spPr>
          <a:xfrm>
            <a:off x="3095513" y="1724025"/>
            <a:ext cx="2957513" cy="3419475"/>
          </a:xfrm>
          <a:prstGeom prst="rect">
            <a:avLst/>
          </a:prstGeom>
        </p:spPr>
      </p:pic>
      <p:sp>
        <p:nvSpPr>
          <p:cNvPr id="16" name="Text 2"/>
          <p:cNvSpPr/>
          <p:nvPr/>
        </p:nvSpPr>
        <p:spPr>
          <a:xfrm>
            <a:off x="2690813" y="-291569"/>
            <a:ext cx="3586163" cy="29051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2170"/>
              </a:lnSpc>
              <a:buNone/>
            </a:pPr>
            <a:r>
              <a:rPr lang="en-US" sz="1796" dirty="0">
                <a:solidFill>
                  <a:srgbClr val="2D4AB4">
                    <a:alpha val="99000"/>
                  </a:srgbClr>
                </a:solidFill>
                <a:latin typeface="Zyzol" pitchFamily="34" charset="0"/>
                <a:ea typeface="Zyzol" pitchFamily="34" charset="-122"/>
                <a:cs typeface="Zyzol" pitchFamily="34" charset="-120"/>
              </a:rPr>
              <a:t>Link</a:t>
            </a:r>
            <a:pPr algn="ctr" indent="0" marL="0">
              <a:lnSpc>
                <a:spcPts val="2170"/>
              </a:lnSpc>
              <a:buNone/>
            </a:pPr>
            <a:r>
              <a:rPr lang="en-US" sz="1796" dirty="0">
                <a:solidFill>
                  <a:srgbClr val="000000">
                    <a:alpha val="99000"/>
                  </a:srgbClr>
                </a:solidFill>
                <a:latin typeface="Zyzol" pitchFamily="34" charset="0"/>
                <a:ea typeface="Zyzol" pitchFamily="34" charset="-122"/>
                <a:cs typeface="Zyzol" pitchFamily="34" charset="-120"/>
              </a:rPr>
              <a:t> the World Through </a:t>
            </a:r>
            <a:pPr algn="ctr" indent="0" marL="0">
              <a:lnSpc>
                <a:spcPts val="2170"/>
              </a:lnSpc>
              <a:buNone/>
            </a:pPr>
            <a:r>
              <a:rPr lang="en-US" sz="1796" dirty="0">
                <a:solidFill>
                  <a:srgbClr val="2D4AB4">
                    <a:alpha val="99000"/>
                  </a:srgbClr>
                </a:solidFill>
                <a:latin typeface="Zyzol" pitchFamily="34" charset="0"/>
                <a:ea typeface="Zyzol" pitchFamily="34" charset="-122"/>
                <a:cs typeface="Zyzol" pitchFamily="34" charset="-120"/>
              </a:rPr>
              <a:t>InK</a:t>
            </a:r>
            <a:endParaRPr lang="en-US" sz="1796" dirty="0"/>
          </a:p>
        </p:txBody>
      </p:sp>
      <p:sp>
        <p:nvSpPr>
          <p:cNvPr id="17" name="Shape 3"/>
          <p:cNvSpPr/>
          <p:nvPr/>
        </p:nvSpPr>
        <p:spPr>
          <a:xfrm>
            <a:off x="2928886" y="-1304925"/>
            <a:ext cx="3109829" cy="985937"/>
          </a:xfrm>
          <a:prstGeom prst="rect">
            <a:avLst/>
          </a:prstGeom>
          <a:noFill/>
          <a:ln/>
        </p:spPr>
      </p:sp>
      <p:pic>
        <p:nvPicPr>
          <p:cNvPr id="18" name="Image 12" descr="preencoded.png">    </p:cNvPr>
          <p:cNvPicPr>
            <a:picLocks noChangeAspect="1"/>
          </p:cNvPicPr>
          <p:nvPr/>
        </p:nvPicPr>
        <p:blipFill>
          <a:blip r:embed="rId13"/>
          <a:srcRect l="0" r="0" t="0" b="0"/>
          <a:stretch/>
        </p:blipFill>
        <p:spPr>
          <a:xfrm>
            <a:off x="990600" y="-3424237"/>
            <a:ext cx="3757613" cy="3424238"/>
          </a:xfrm>
          <a:prstGeom prst="rect">
            <a:avLst/>
          </a:prstGeom>
        </p:spPr>
      </p:pic>
      <p:sp>
        <p:nvSpPr>
          <p:cNvPr id="19" name="Shape 4"/>
          <p:cNvSpPr/>
          <p:nvPr/>
        </p:nvSpPr>
        <p:spPr>
          <a:xfrm rot="0">
            <a:off x="-519113" y="5376863"/>
            <a:ext cx="3138146" cy="4186238"/>
          </a:xfrm>
          <a:prstGeom prst="rect">
            <a:avLst/>
          </a:prstGeom>
          <a:noFill/>
          <a:ln/>
        </p:spPr>
      </p:sp>
      <p:sp>
        <p:nvSpPr>
          <p:cNvPr id="20" name="Shape 5"/>
          <p:cNvSpPr/>
          <p:nvPr/>
        </p:nvSpPr>
        <p:spPr>
          <a:xfrm rot="0">
            <a:off x="-519113" y="5376863"/>
            <a:ext cx="3138146" cy="4186238"/>
          </a:xfrm>
          <a:prstGeom prst="rect">
            <a:avLst/>
          </a:prstGeom>
          <a:solidFill>
            <a:srgbClr val="FDF9F4"/>
          </a:solidFill>
          <a:ln/>
        </p:spPr>
      </p:sp>
      <p:sp>
        <p:nvSpPr>
          <p:cNvPr id="21" name="Shape 6"/>
          <p:cNvSpPr/>
          <p:nvPr/>
        </p:nvSpPr>
        <p:spPr>
          <a:xfrm rot="0">
            <a:off x="-114586" y="6283983"/>
            <a:ext cx="2329093" cy="3896625"/>
          </a:xfrm>
          <a:prstGeom prst="rect">
            <a:avLst/>
          </a:prstGeom>
          <a:noFill/>
          <a:ln/>
        </p:spPr>
      </p:sp>
      <p:sp>
        <p:nvSpPr>
          <p:cNvPr id="22" name="Shape 7"/>
          <p:cNvSpPr/>
          <p:nvPr/>
        </p:nvSpPr>
        <p:spPr>
          <a:xfrm rot="0">
            <a:off x="-372015" y="8720507"/>
            <a:ext cx="769214" cy="720009"/>
          </a:xfrm>
          <a:prstGeom prst="rect">
            <a:avLst/>
          </a:prstGeom>
          <a:noFill/>
          <a:ln/>
        </p:spPr>
      </p:sp>
      <p:sp>
        <p:nvSpPr>
          <p:cNvPr id="23" name="Shape 8"/>
          <p:cNvSpPr/>
          <p:nvPr/>
        </p:nvSpPr>
        <p:spPr>
          <a:xfrm rot="0">
            <a:off x="-114586" y="6087849"/>
            <a:ext cx="2329093" cy="882604"/>
          </a:xfrm>
          <a:prstGeom prst="rect">
            <a:avLst/>
          </a:prstGeom>
          <a:noFill/>
          <a:ln/>
        </p:spPr>
      </p:sp>
      <p:sp>
        <p:nvSpPr>
          <p:cNvPr id="24" name="Shape 9"/>
          <p:cNvSpPr/>
          <p:nvPr/>
        </p:nvSpPr>
        <p:spPr>
          <a:xfrm rot="0">
            <a:off x="-114588" y="6087849"/>
            <a:ext cx="1305518" cy="147101"/>
          </a:xfrm>
          <a:prstGeom prst="roundRect">
            <a:avLst>
              <a:gd name="adj" fmla="val 32000"/>
            </a:avLst>
          </a:prstGeom>
          <a:solidFill>
            <a:srgbClr val="FFFFFF"/>
          </a:solidFill>
          <a:ln w="2911">
            <a:solidFill>
              <a:srgbClr val="B4B1AD"/>
            </a:solidFill>
            <a:prstDash val="solid"/>
          </a:ln>
        </p:spPr>
      </p:sp>
      <p:sp>
        <p:nvSpPr>
          <p:cNvPr id="25" name="Text 10"/>
          <p:cNvSpPr/>
          <p:nvPr/>
        </p:nvSpPr>
        <p:spPr>
          <a:xfrm rot="0">
            <a:off x="-65554" y="6123299"/>
            <a:ext cx="671513" cy="76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550"/>
              </a:lnSpc>
              <a:buNone/>
            </a:pPr>
            <a:r>
              <a:rPr lang="en-US" sz="367" dirty="0">
                <a:solidFill>
                  <a:srgbClr val="7F7F7F">
                    <a:alpha val="99000"/>
                  </a:srgbClr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Search by title or username...</a:t>
            </a:r>
            <a:endParaRPr lang="en-US" sz="367" dirty="0"/>
          </a:p>
        </p:txBody>
      </p:sp>
      <p:sp>
        <p:nvSpPr>
          <p:cNvPr id="26" name="Shape 11"/>
          <p:cNvSpPr/>
          <p:nvPr/>
        </p:nvSpPr>
        <p:spPr>
          <a:xfrm rot="0">
            <a:off x="1043829" y="6112365"/>
            <a:ext cx="98067" cy="98067"/>
          </a:xfrm>
          <a:prstGeom prst="rect">
            <a:avLst/>
          </a:prstGeom>
          <a:noFill/>
          <a:ln/>
        </p:spPr>
      </p:sp>
      <p:sp>
        <p:nvSpPr>
          <p:cNvPr id="27" name="Text 12"/>
          <p:cNvSpPr/>
          <p:nvPr/>
        </p:nvSpPr>
        <p:spPr>
          <a:xfrm rot="0">
            <a:off x="1313513" y="6124624"/>
            <a:ext cx="180975" cy="76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550"/>
              </a:lnSpc>
              <a:buNone/>
            </a:pPr>
            <a:r>
              <a:rPr lang="en-US" sz="367" b="1" dirty="0">
                <a:solidFill>
                  <a:srgbClr val="1B1B1B">
                    <a:alpha val="99000"/>
                  </a:srgbClr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Sort by:</a:t>
            </a:r>
            <a:endParaRPr lang="en-US" sz="367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solidFill>
          <a:srgbClr val="FDF9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42782"/>
          <a:stretch/>
        </p:blipFill>
        <p:spPr>
          <a:xfrm>
            <a:off x="1081088" y="-2724150"/>
            <a:ext cx="6986588" cy="3643313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rcRect l="0" r="0" t="0" b="0"/>
          <a:stretch/>
        </p:blipFill>
        <p:spPr>
          <a:xfrm>
            <a:off x="-1204912" y="0"/>
            <a:ext cx="1204913" cy="51435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3071813" y="1690688"/>
            <a:ext cx="2924175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3420"/>
              </a:lnSpc>
              <a:buNone/>
            </a:pPr>
            <a:r>
              <a:rPr lang="en-US" sz="3420" dirty="0">
                <a:solidFill>
                  <a:srgbClr val="000000">
                    <a:alpha val="99000"/>
                  </a:srgbClr>
                </a:solidFill>
                <a:latin typeface="Zyzol" pitchFamily="34" charset="0"/>
                <a:ea typeface="Zyzol" pitchFamily="34" charset="-122"/>
                <a:cs typeface="Zyzol" pitchFamily="34" charset="-120"/>
              </a:rPr>
              <a:t>Have a</a:t>
            </a:r>
            <a:endParaRPr lang="en-US" sz="3420" dirty="0"/>
          </a:p>
          <a:p>
            <a:pPr algn="ctr" indent="0" marL="0">
              <a:lnSpc>
                <a:spcPts val="3420"/>
              </a:lnSpc>
              <a:buNone/>
            </a:pPr>
            <a:r>
              <a:rPr lang="en-US" sz="3420" dirty="0">
                <a:solidFill>
                  <a:srgbClr val="2D4AB4">
                    <a:alpha val="99000"/>
                  </a:srgbClr>
                </a:solidFill>
                <a:latin typeface="Zyzol" pitchFamily="34" charset="0"/>
                <a:ea typeface="Zyzol" pitchFamily="34" charset="-122"/>
                <a:cs typeface="Zyzol" pitchFamily="34" charset="-120"/>
              </a:rPr>
              <a:t>tale to tell?</a:t>
            </a:r>
            <a:endParaRPr lang="en-US" sz="3420" dirty="0"/>
          </a:p>
        </p:txBody>
      </p:sp>
      <p:sp>
        <p:nvSpPr>
          <p:cNvPr id="5" name="Shape 1"/>
          <p:cNvSpPr/>
          <p:nvPr/>
        </p:nvSpPr>
        <p:spPr>
          <a:xfrm>
            <a:off x="4062412" y="1114425"/>
            <a:ext cx="1019175" cy="323850"/>
          </a:xfrm>
          <a:prstGeom prst="rect">
            <a:avLst/>
          </a:prstGeom>
          <a:noFill/>
          <a:ln/>
        </p:spPr>
      </p:sp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/>
          <a:srcRect l="0" r="4" t="0" b="0"/>
          <a:stretch/>
        </p:blipFill>
        <p:spPr>
          <a:xfrm>
            <a:off x="4840523" y="1167124"/>
            <a:ext cx="136829" cy="195693"/>
          </a:xfrm>
          <a:prstGeom prst="rect">
            <a:avLst/>
          </a:prstGeom>
        </p:spPr>
      </p:pic>
      <p:pic>
        <p:nvPicPr>
          <p:cNvPr id="7" name="Image 3" descr="preencoded.png">    </p:cNvPr>
          <p:cNvPicPr>
            <a:picLocks noChangeAspect="1"/>
          </p:cNvPicPr>
          <p:nvPr/>
        </p:nvPicPr>
        <p:blipFill>
          <a:blip r:embed="rId4"/>
          <a:srcRect l="0" r="11" t="0" b="1"/>
          <a:stretch/>
        </p:blipFill>
        <p:spPr>
          <a:xfrm>
            <a:off x="4663753" y="1247788"/>
            <a:ext cx="56555" cy="95392"/>
          </a:xfrm>
          <a:prstGeom prst="rect">
            <a:avLst/>
          </a:prstGeom>
        </p:spPr>
      </p:pic>
      <p:pic>
        <p:nvPicPr>
          <p:cNvPr id="8" name="Image 4" descr="preencoded.png">    </p:cNvPr>
          <p:cNvPicPr>
            <a:picLocks noChangeAspect="1"/>
          </p:cNvPicPr>
          <p:nvPr/>
        </p:nvPicPr>
        <p:blipFill>
          <a:blip r:embed="rId5"/>
          <a:srcRect l="0" r="2" t="0" b="0"/>
          <a:stretch/>
        </p:blipFill>
        <p:spPr>
          <a:xfrm>
            <a:off x="4571293" y="1189148"/>
            <a:ext cx="128997" cy="202203"/>
          </a:xfrm>
          <a:prstGeom prst="rect">
            <a:avLst/>
          </a:prstGeom>
        </p:spPr>
      </p:pic>
      <p:pic>
        <p:nvPicPr>
          <p:cNvPr id="9" name="Image 5" descr="preencoded.png">    </p:cNvPr>
          <p:cNvPicPr>
            <a:picLocks noChangeAspect="1"/>
          </p:cNvPicPr>
          <p:nvPr/>
        </p:nvPicPr>
        <p:blipFill>
          <a:blip r:embed="rId6"/>
          <a:srcRect l="0" r="7" t="0" b="0"/>
          <a:stretch/>
        </p:blipFill>
        <p:spPr>
          <a:xfrm>
            <a:off x="4986263" y="1347174"/>
            <a:ext cx="27161" cy="25304"/>
          </a:xfrm>
          <a:prstGeom prst="rect">
            <a:avLst/>
          </a:prstGeom>
        </p:spPr>
      </p:pic>
      <p:pic>
        <p:nvPicPr>
          <p:cNvPr id="10" name="Image 6" descr="preencoded.png">    </p:cNvPr>
          <p:cNvPicPr>
            <a:picLocks noChangeAspect="1"/>
          </p:cNvPicPr>
          <p:nvPr/>
        </p:nvPicPr>
        <p:blipFill>
          <a:blip r:embed="rId7"/>
          <a:srcRect l="0" r="-6" t="0" b="1"/>
          <a:stretch/>
        </p:blipFill>
        <p:spPr>
          <a:xfrm>
            <a:off x="4717945" y="1254354"/>
            <a:ext cx="118225" cy="129029"/>
          </a:xfrm>
          <a:prstGeom prst="rect">
            <a:avLst/>
          </a:prstGeom>
        </p:spPr>
      </p:pic>
      <p:pic>
        <p:nvPicPr>
          <p:cNvPr id="11" name="Image 7" descr="preencoded.png">    </p:cNvPr>
          <p:cNvPicPr>
            <a:picLocks noChangeAspect="1"/>
          </p:cNvPicPr>
          <p:nvPr/>
        </p:nvPicPr>
        <p:blipFill>
          <a:blip r:embed="rId8"/>
          <a:srcRect l="0" r="3" t="0" b="-1"/>
          <a:stretch/>
        </p:blipFill>
        <p:spPr>
          <a:xfrm>
            <a:off x="4210924" y="1254600"/>
            <a:ext cx="117649" cy="126709"/>
          </a:xfrm>
          <a:prstGeom prst="rect">
            <a:avLst/>
          </a:prstGeom>
        </p:spPr>
      </p:pic>
      <p:pic>
        <p:nvPicPr>
          <p:cNvPr id="12" name="Image 8" descr="preencoded.png">    </p:cNvPr>
          <p:cNvPicPr>
            <a:picLocks noChangeAspect="1"/>
          </p:cNvPicPr>
          <p:nvPr/>
        </p:nvPicPr>
        <p:blipFill>
          <a:blip r:embed="rId9"/>
          <a:srcRect l="0" r="1" t="0" b="0"/>
          <a:stretch/>
        </p:blipFill>
        <p:spPr>
          <a:xfrm>
            <a:off x="4135375" y="1189208"/>
            <a:ext cx="70154" cy="200906"/>
          </a:xfrm>
          <a:prstGeom prst="rect">
            <a:avLst/>
          </a:prstGeom>
        </p:spPr>
      </p:pic>
      <p:pic>
        <p:nvPicPr>
          <p:cNvPr id="13" name="Image 9" descr="preencoded.png">    </p:cNvPr>
          <p:cNvPicPr>
            <a:picLocks noChangeAspect="1"/>
          </p:cNvPicPr>
          <p:nvPr/>
        </p:nvPicPr>
        <p:blipFill>
          <a:blip r:embed="rId10"/>
          <a:srcRect l="0" r="1" t="0" b="0"/>
          <a:stretch/>
        </p:blipFill>
        <p:spPr>
          <a:xfrm>
            <a:off x="4659250" y="1161025"/>
            <a:ext cx="80442" cy="72573"/>
          </a:xfrm>
          <a:prstGeom prst="rect">
            <a:avLst/>
          </a:prstGeom>
        </p:spPr>
      </p:pic>
      <p:pic>
        <p:nvPicPr>
          <p:cNvPr id="14" name="Image 10" descr="preencoded.png">    </p:cNvPr>
          <p:cNvPicPr>
            <a:picLocks noChangeAspect="1"/>
          </p:cNvPicPr>
          <p:nvPr/>
        </p:nvPicPr>
        <p:blipFill>
          <a:blip r:embed="rId11"/>
          <a:srcRect l="0" r="101" t="0" b="16"/>
          <a:stretch/>
        </p:blipFill>
        <p:spPr>
          <a:xfrm>
            <a:off x="4715749" y="1232518"/>
            <a:ext cx="6902" cy="6091"/>
          </a:xfrm>
          <a:prstGeom prst="rect">
            <a:avLst/>
          </a:prstGeom>
        </p:spPr>
      </p:pic>
      <p:pic>
        <p:nvPicPr>
          <p:cNvPr id="15" name="Image 11" descr="preencoded.png">    </p:cNvPr>
          <p:cNvPicPr>
            <a:picLocks noChangeAspect="1"/>
          </p:cNvPicPr>
          <p:nvPr/>
        </p:nvPicPr>
        <p:blipFill>
          <a:blip r:embed="rId12"/>
          <a:srcRect l="0" r="-43" t="0" b="0"/>
          <a:stretch/>
        </p:blipFill>
        <p:spPr>
          <a:xfrm>
            <a:off x="4734353" y="1203496"/>
            <a:ext cx="7051" cy="4894"/>
          </a:xfrm>
          <a:prstGeom prst="rect">
            <a:avLst/>
          </a:prstGeom>
        </p:spPr>
      </p:pic>
      <p:pic>
        <p:nvPicPr>
          <p:cNvPr id="16" name="Image 12" descr="preencoded.png">    </p:cNvPr>
          <p:cNvPicPr>
            <a:picLocks noChangeAspect="1"/>
          </p:cNvPicPr>
          <p:nvPr/>
        </p:nvPicPr>
        <p:blipFill>
          <a:blip r:embed="rId13"/>
          <a:srcRect l="0" r="15" t="0" b="0"/>
          <a:stretch/>
        </p:blipFill>
        <p:spPr>
          <a:xfrm>
            <a:off x="4701834" y="1160885"/>
            <a:ext cx="6493" cy="8421"/>
          </a:xfrm>
          <a:prstGeom prst="rect">
            <a:avLst/>
          </a:prstGeom>
        </p:spPr>
      </p:pic>
      <p:pic>
        <p:nvPicPr>
          <p:cNvPr id="17" name="Image 13" descr="preencoded.png">    </p:cNvPr>
          <p:cNvPicPr>
            <a:picLocks noChangeAspect="1"/>
          </p:cNvPicPr>
          <p:nvPr/>
        </p:nvPicPr>
        <p:blipFill>
          <a:blip r:embed="rId14"/>
          <a:srcRect l="0" r="86" t="0" b="0"/>
          <a:stretch/>
        </p:blipFill>
        <p:spPr>
          <a:xfrm>
            <a:off x="4665445" y="1192754"/>
            <a:ext cx="9283" cy="5453"/>
          </a:xfrm>
          <a:prstGeom prst="rect">
            <a:avLst/>
          </a:prstGeom>
        </p:spPr>
      </p:pic>
      <p:pic>
        <p:nvPicPr>
          <p:cNvPr id="18" name="Image 14" descr="preencoded.png">    </p:cNvPr>
          <p:cNvPicPr>
            <a:picLocks noChangeAspect="1"/>
          </p:cNvPicPr>
          <p:nvPr/>
        </p:nvPicPr>
        <p:blipFill>
          <a:blip r:embed="rId15"/>
          <a:srcRect l="0" r="1" t="0" b="0"/>
          <a:stretch/>
        </p:blipFill>
        <p:spPr>
          <a:xfrm>
            <a:off x="4446482" y="1169632"/>
            <a:ext cx="141461" cy="145629"/>
          </a:xfrm>
          <a:prstGeom prst="rect">
            <a:avLst/>
          </a:prstGeom>
        </p:spPr>
      </p:pic>
      <p:pic>
        <p:nvPicPr>
          <p:cNvPr id="19" name="Image 15" descr="preencoded.png">    </p:cNvPr>
          <p:cNvPicPr>
            <a:picLocks noChangeAspect="1"/>
          </p:cNvPicPr>
          <p:nvPr/>
        </p:nvPicPr>
        <p:blipFill>
          <a:blip r:embed="rId16"/>
          <a:srcRect l="0" r="0" t="0" b="0"/>
          <a:stretch/>
        </p:blipFill>
        <p:spPr>
          <a:xfrm>
            <a:off x="4335977" y="1165345"/>
            <a:ext cx="110077" cy="194568"/>
          </a:xfrm>
          <a:prstGeom prst="rect">
            <a:avLst/>
          </a:prstGeom>
        </p:spPr>
      </p:pic>
      <p:pic>
        <p:nvPicPr>
          <p:cNvPr id="20" name="Image 16" descr="preencoded.png">    </p:cNvPr>
          <p:cNvPicPr>
            <a:picLocks noChangeAspect="1"/>
          </p:cNvPicPr>
          <p:nvPr/>
        </p:nvPicPr>
        <p:blipFill>
          <a:blip r:embed="rId17"/>
          <a:srcRect l="0" r="0" t="0" b="0"/>
          <a:stretch/>
        </p:blipFill>
        <p:spPr>
          <a:xfrm>
            <a:off x="4429739" y="1257507"/>
            <a:ext cx="141461" cy="145621"/>
          </a:xfrm>
          <a:prstGeom prst="rect">
            <a:avLst/>
          </a:prstGeom>
        </p:spPr>
      </p:pic>
      <p:pic>
        <p:nvPicPr>
          <p:cNvPr id="21" name="Image 17" descr="preencoded.png">    </p:cNvPr>
          <p:cNvPicPr>
            <a:picLocks noChangeAspect="1"/>
          </p:cNvPicPr>
          <p:nvPr/>
        </p:nvPicPr>
        <p:blipFill>
          <a:blip r:embed="rId18"/>
          <a:srcRect l="0" r="0" t="0" b="2960"/>
          <a:stretch/>
        </p:blipFill>
        <p:spPr>
          <a:xfrm>
            <a:off x="2895600" y="2957513"/>
            <a:ext cx="3505200" cy="2185988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solidFill>
          <a:srgbClr val="FDF9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24533"/>
          <a:stretch/>
        </p:blipFill>
        <p:spPr>
          <a:xfrm>
            <a:off x="1081088" y="-1562100"/>
            <a:ext cx="6986588" cy="4805363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rcRect l="0" r="-9943" t="0" b="185"/>
          <a:stretch/>
        </p:blipFill>
        <p:spPr>
          <a:xfrm>
            <a:off x="7567612" y="-9525"/>
            <a:ext cx="1843088" cy="514350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rcRect l="0" r="0" t="0" b="0"/>
          <a:stretch/>
        </p:blipFill>
        <p:spPr>
          <a:xfrm>
            <a:off x="-47625" y="0"/>
            <a:ext cx="1423988" cy="5143500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rcRect l="0" r="0" t="0" b="2960"/>
          <a:stretch/>
        </p:blipFill>
        <p:spPr>
          <a:xfrm>
            <a:off x="2895600" y="2957513"/>
            <a:ext cx="3505200" cy="2185988"/>
          </a:xfrm>
          <a:prstGeom prst="rect">
            <a:avLst/>
          </a:prstGeom>
        </p:spPr>
      </p:pic>
      <p:sp>
        <p:nvSpPr>
          <p:cNvPr id="6" name="Shape 0"/>
          <p:cNvSpPr/>
          <p:nvPr/>
        </p:nvSpPr>
        <p:spPr>
          <a:xfrm>
            <a:off x="1985961" y="872919"/>
            <a:ext cx="5172075" cy="1633538"/>
          </a:xfrm>
          <a:prstGeom prst="rect">
            <a:avLst/>
          </a:prstGeom>
          <a:noFill/>
          <a:ln/>
        </p:spPr>
      </p:sp>
      <p:pic>
        <p:nvPicPr>
          <p:cNvPr id="7" name="Image 4" descr="preencoded.png">    </p:cNvPr>
          <p:cNvPicPr>
            <a:picLocks noChangeAspect="1"/>
          </p:cNvPicPr>
          <p:nvPr/>
        </p:nvPicPr>
        <p:blipFill>
          <a:blip r:embed="rId5"/>
          <a:srcRect l="0" r="0" t="0" b="0"/>
          <a:stretch/>
        </p:blipFill>
        <p:spPr>
          <a:xfrm>
            <a:off x="5934728" y="1138737"/>
            <a:ext cx="694403" cy="987100"/>
          </a:xfrm>
          <a:prstGeom prst="rect">
            <a:avLst/>
          </a:prstGeom>
        </p:spPr>
      </p:pic>
      <p:pic>
        <p:nvPicPr>
          <p:cNvPr id="8" name="Image 5" descr="preencoded.png">    </p:cNvPr>
          <p:cNvPicPr>
            <a:picLocks noChangeAspect="1"/>
          </p:cNvPicPr>
          <p:nvPr/>
        </p:nvPicPr>
        <p:blipFill>
          <a:blip r:embed="rId6"/>
          <a:srcRect l="0" r="0" t="0" b="0"/>
          <a:stretch/>
        </p:blipFill>
        <p:spPr>
          <a:xfrm>
            <a:off x="5037591" y="1545618"/>
            <a:ext cx="287034" cy="481171"/>
          </a:xfrm>
          <a:prstGeom prst="rect">
            <a:avLst/>
          </a:prstGeom>
        </p:spPr>
      </p:pic>
      <p:pic>
        <p:nvPicPr>
          <p:cNvPr id="9" name="Image 6" descr="preencoded.png">    </p:cNvPr>
          <p:cNvPicPr>
            <a:picLocks noChangeAspect="1"/>
          </p:cNvPicPr>
          <p:nvPr/>
        </p:nvPicPr>
        <p:blipFill>
          <a:blip r:embed="rId7"/>
          <a:srcRect l="0" r="0" t="0" b="0"/>
          <a:stretch/>
        </p:blipFill>
        <p:spPr>
          <a:xfrm>
            <a:off x="4568414" y="1249832"/>
            <a:ext cx="654645" cy="1019935"/>
          </a:xfrm>
          <a:prstGeom prst="rect">
            <a:avLst/>
          </a:prstGeom>
        </p:spPr>
      </p:pic>
      <p:pic>
        <p:nvPicPr>
          <p:cNvPr id="10" name="Image 7" descr="preencoded.png">    </p:cNvPr>
          <p:cNvPicPr>
            <a:picLocks noChangeAspect="1"/>
          </p:cNvPicPr>
          <p:nvPr/>
        </p:nvPicPr>
        <p:blipFill>
          <a:blip r:embed="rId8"/>
          <a:srcRect l="0" r="0" t="0" b="0"/>
          <a:stretch/>
        </p:blipFill>
        <p:spPr>
          <a:xfrm>
            <a:off x="6674248" y="2046934"/>
            <a:ext cx="137848" cy="127636"/>
          </a:xfrm>
          <a:prstGeom prst="rect">
            <a:avLst/>
          </a:prstGeom>
        </p:spPr>
      </p:pic>
      <p:pic>
        <p:nvPicPr>
          <p:cNvPr id="11" name="Image 8" descr="preencoded.png">    </p:cNvPr>
          <p:cNvPicPr>
            <a:picLocks noChangeAspect="1"/>
          </p:cNvPicPr>
          <p:nvPr/>
        </p:nvPicPr>
        <p:blipFill>
          <a:blip r:embed="rId9"/>
          <a:srcRect l="0" r="0" t="0" b="0"/>
          <a:stretch/>
        </p:blipFill>
        <p:spPr>
          <a:xfrm>
            <a:off x="5312637" y="1578739"/>
            <a:ext cx="599928" cy="650841"/>
          </a:xfrm>
          <a:prstGeom prst="rect">
            <a:avLst/>
          </a:prstGeom>
        </p:spPr>
      </p:pic>
      <p:pic>
        <p:nvPicPr>
          <p:cNvPr id="12" name="Image 9" descr="preencoded.png">    </p:cNvPr>
          <p:cNvPicPr>
            <a:picLocks noChangeAspect="1"/>
          </p:cNvPicPr>
          <p:nvPr/>
        </p:nvPicPr>
        <p:blipFill>
          <a:blip r:embed="rId10"/>
          <a:srcRect l="0" r="0" t="0" b="0"/>
          <a:stretch/>
        </p:blipFill>
        <p:spPr>
          <a:xfrm>
            <a:off x="2739632" y="1579976"/>
            <a:ext cx="597057" cy="639132"/>
          </a:xfrm>
          <a:prstGeom prst="rect">
            <a:avLst/>
          </a:prstGeom>
        </p:spPr>
      </p:pic>
      <p:pic>
        <p:nvPicPr>
          <p:cNvPr id="13" name="Image 10" descr="preencoded.png">    </p:cNvPr>
          <p:cNvPicPr>
            <a:picLocks noChangeAspect="1"/>
          </p:cNvPicPr>
          <p:nvPr/>
        </p:nvPicPr>
        <p:blipFill>
          <a:blip r:embed="rId11"/>
          <a:srcRect l="0" r="0" t="0" b="0"/>
          <a:stretch/>
        </p:blipFill>
        <p:spPr>
          <a:xfrm>
            <a:off x="2356243" y="1250134"/>
            <a:ext cx="356018" cy="1013394"/>
          </a:xfrm>
          <a:prstGeom prst="rect">
            <a:avLst/>
          </a:prstGeom>
        </p:spPr>
      </p:pic>
      <p:pic>
        <p:nvPicPr>
          <p:cNvPr id="14" name="Image 11" descr="preencoded.png">    </p:cNvPr>
          <p:cNvPicPr>
            <a:picLocks noChangeAspect="1"/>
          </p:cNvPicPr>
          <p:nvPr/>
        </p:nvPicPr>
        <p:blipFill>
          <a:blip r:embed="rId12"/>
          <a:srcRect l="0" r="0" t="0" b="0"/>
          <a:stretch/>
        </p:blipFill>
        <p:spPr>
          <a:xfrm>
            <a:off x="5014808" y="1107977"/>
            <a:ext cx="408229" cy="366068"/>
          </a:xfrm>
          <a:prstGeom prst="rect">
            <a:avLst/>
          </a:prstGeom>
        </p:spPr>
      </p:pic>
      <p:pic>
        <p:nvPicPr>
          <p:cNvPr id="15" name="Image 12" descr="preencoded.png">    </p:cNvPr>
          <p:cNvPicPr>
            <a:picLocks noChangeAspect="1"/>
          </p:cNvPicPr>
          <p:nvPr/>
        </p:nvPicPr>
        <p:blipFill>
          <a:blip r:embed="rId13"/>
          <a:srcRect l="0" r="0" t="0" b="0"/>
          <a:stretch/>
        </p:blipFill>
        <p:spPr>
          <a:xfrm>
            <a:off x="5301486" y="1468595"/>
            <a:ext cx="35064" cy="30727"/>
          </a:xfrm>
          <a:prstGeom prst="rect">
            <a:avLst/>
          </a:prstGeom>
        </p:spPr>
      </p:pic>
      <p:pic>
        <p:nvPicPr>
          <p:cNvPr id="16" name="Image 13" descr="preencoded.png">    </p:cNvPr>
          <p:cNvPicPr>
            <a:picLocks noChangeAspect="1"/>
          </p:cNvPicPr>
          <p:nvPr/>
        </p:nvPicPr>
        <p:blipFill>
          <a:blip r:embed="rId14"/>
          <a:srcRect l="0" r="0" t="0" b="-4"/>
          <a:stretch/>
        </p:blipFill>
        <p:spPr>
          <a:xfrm>
            <a:off x="5395897" y="1322205"/>
            <a:ext cx="35768" cy="24686"/>
          </a:xfrm>
          <a:prstGeom prst="rect">
            <a:avLst/>
          </a:prstGeom>
        </p:spPr>
      </p:pic>
      <p:pic>
        <p:nvPicPr>
          <p:cNvPr id="17" name="Image 14" descr="preencoded.png">    </p:cNvPr>
          <p:cNvPicPr>
            <a:picLocks noChangeAspect="1"/>
          </p:cNvPicPr>
          <p:nvPr/>
        </p:nvPicPr>
        <p:blipFill>
          <a:blip r:embed="rId15"/>
          <a:srcRect l="0" r="0" t="0" b="0"/>
          <a:stretch/>
        </p:blipFill>
        <p:spPr>
          <a:xfrm>
            <a:off x="5230877" y="1107268"/>
            <a:ext cx="32957" cy="42478"/>
          </a:xfrm>
          <a:prstGeom prst="rect">
            <a:avLst/>
          </a:prstGeom>
        </p:spPr>
      </p:pic>
      <p:pic>
        <p:nvPicPr>
          <p:cNvPr id="18" name="Image 15" descr="preencoded.png">    </p:cNvPr>
          <p:cNvPicPr>
            <a:picLocks noChangeAspect="1"/>
          </p:cNvPicPr>
          <p:nvPr/>
        </p:nvPicPr>
        <p:blipFill>
          <a:blip r:embed="rId16"/>
          <a:srcRect l="0" r="0" t="0" b="4"/>
          <a:stretch/>
        </p:blipFill>
        <p:spPr>
          <a:xfrm>
            <a:off x="5046245" y="1268018"/>
            <a:ext cx="47148" cy="27506"/>
          </a:xfrm>
          <a:prstGeom prst="rect">
            <a:avLst/>
          </a:prstGeom>
        </p:spPr>
      </p:pic>
      <p:pic>
        <p:nvPicPr>
          <p:cNvPr id="19" name="Image 16" descr="preencoded.png">    </p:cNvPr>
          <p:cNvPicPr>
            <a:picLocks noChangeAspect="1"/>
          </p:cNvPicPr>
          <p:nvPr/>
        </p:nvPicPr>
        <p:blipFill>
          <a:blip r:embed="rId17"/>
          <a:srcRect l="0" r="0" t="0" b="0"/>
          <a:stretch/>
        </p:blipFill>
        <p:spPr>
          <a:xfrm>
            <a:off x="3935014" y="1151390"/>
            <a:ext cx="717886" cy="734570"/>
          </a:xfrm>
          <a:prstGeom prst="rect">
            <a:avLst/>
          </a:prstGeom>
        </p:spPr>
      </p:pic>
      <p:pic>
        <p:nvPicPr>
          <p:cNvPr id="20" name="Image 17" descr="preencoded.png">    </p:cNvPr>
          <p:cNvPicPr>
            <a:picLocks noChangeAspect="1"/>
          </p:cNvPicPr>
          <p:nvPr/>
        </p:nvPicPr>
        <p:blipFill>
          <a:blip r:embed="rId18"/>
          <a:srcRect l="0" r="0" t="0" b="0"/>
          <a:stretch/>
        </p:blipFill>
        <p:spPr>
          <a:xfrm>
            <a:off x="3374266" y="1129766"/>
            <a:ext cx="558615" cy="981424"/>
          </a:xfrm>
          <a:prstGeom prst="rect">
            <a:avLst/>
          </a:prstGeom>
        </p:spPr>
      </p:pic>
      <p:pic>
        <p:nvPicPr>
          <p:cNvPr id="21" name="Image 18" descr="preencoded.png">    </p:cNvPr>
          <p:cNvPicPr>
            <a:picLocks noChangeAspect="1"/>
          </p:cNvPicPr>
          <p:nvPr/>
        </p:nvPicPr>
        <p:blipFill>
          <a:blip r:embed="rId19"/>
          <a:srcRect l="0" r="0" t="0" b="0"/>
          <a:stretch/>
        </p:blipFill>
        <p:spPr>
          <a:xfrm>
            <a:off x="3850062" y="1594641"/>
            <a:ext cx="717843" cy="734527"/>
          </a:xfrm>
          <a:prstGeom prst="rect">
            <a:avLst/>
          </a:prstGeom>
        </p:spPr>
      </p:pic>
      <p:sp>
        <p:nvSpPr>
          <p:cNvPr id="22" name="Text 1"/>
          <p:cNvSpPr/>
          <p:nvPr/>
        </p:nvSpPr>
        <p:spPr>
          <a:xfrm>
            <a:off x="2095499" y="2492169"/>
            <a:ext cx="4957763" cy="4238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3145"/>
              </a:lnSpc>
              <a:buNone/>
            </a:pPr>
            <a:r>
              <a:rPr lang="en-US" sz="2603" dirty="0">
                <a:solidFill>
                  <a:srgbClr val="2D4AB4">
                    <a:alpha val="99000"/>
                  </a:srgbClr>
                </a:solidFill>
                <a:latin typeface="Zyzol" pitchFamily="34" charset="0"/>
                <a:ea typeface="Zyzol" pitchFamily="34" charset="-122"/>
                <a:cs typeface="Zyzol" pitchFamily="34" charset="-120"/>
              </a:rPr>
              <a:t>Link</a:t>
            </a:r>
            <a:pPr algn="ctr" indent="0" marL="0">
              <a:lnSpc>
                <a:spcPts val="3145"/>
              </a:lnSpc>
              <a:buNone/>
            </a:pPr>
            <a:r>
              <a:rPr lang="en-US" sz="2603" dirty="0">
                <a:solidFill>
                  <a:srgbClr val="000000">
                    <a:alpha val="99000"/>
                  </a:srgbClr>
                </a:solidFill>
                <a:latin typeface="Zyzol" pitchFamily="34" charset="0"/>
                <a:ea typeface="Zyzol" pitchFamily="34" charset="-122"/>
                <a:cs typeface="Zyzol" pitchFamily="34" charset="-120"/>
              </a:rPr>
              <a:t> the World Through </a:t>
            </a:r>
            <a:pPr algn="ctr" indent="0" marL="0">
              <a:lnSpc>
                <a:spcPts val="3145"/>
              </a:lnSpc>
              <a:buNone/>
            </a:pPr>
            <a:r>
              <a:rPr lang="en-US" sz="2603" dirty="0">
                <a:solidFill>
                  <a:srgbClr val="2D4AB4">
                    <a:alpha val="99000"/>
                  </a:srgbClr>
                </a:solidFill>
                <a:latin typeface="Zyzol" pitchFamily="34" charset="0"/>
                <a:ea typeface="Zyzol" pitchFamily="34" charset="-122"/>
                <a:cs typeface="Zyzol" pitchFamily="34" charset="-120"/>
              </a:rPr>
              <a:t>InK</a:t>
            </a:r>
            <a:endParaRPr lang="en-US" sz="2603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solidFill>
          <a:srgbClr val="FDF9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4763"/>
            <a:ext cx="4491038" cy="5386388"/>
          </a:xfrm>
          <a:prstGeom prst="rect">
            <a:avLst/>
          </a:prstGeom>
          <a:solidFill>
            <a:srgbClr val="DAE4F7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rcRect l="0" r="9759" t="0" b="42404"/>
          <a:stretch/>
        </p:blipFill>
        <p:spPr>
          <a:xfrm>
            <a:off x="4851778" y="-167844"/>
            <a:ext cx="3278458" cy="2090441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rcRect l="0" r="45724" t="0" b="14834"/>
          <a:stretch/>
        </p:blipFill>
        <p:spPr>
          <a:xfrm>
            <a:off x="6963608" y="2896483"/>
            <a:ext cx="167525" cy="262464"/>
          </a:xfrm>
          <a:prstGeom prst="rect">
            <a:avLst/>
          </a:prstGeom>
        </p:spPr>
      </p:pic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rcRect l="0" r="19116" t="0" b="38781"/>
          <a:stretch/>
        </p:blipFill>
        <p:spPr>
          <a:xfrm>
            <a:off x="5827407" y="2585557"/>
            <a:ext cx="229129" cy="172158"/>
          </a:xfrm>
          <a:prstGeom prst="rect">
            <a:avLst/>
          </a:prstGeom>
        </p:spPr>
      </p:pic>
      <p:pic>
        <p:nvPicPr>
          <p:cNvPr id="6" name="Image 3" descr="preencoded.png">    </p:cNvPr>
          <p:cNvPicPr>
            <a:picLocks noChangeAspect="1"/>
          </p:cNvPicPr>
          <p:nvPr/>
        </p:nvPicPr>
        <p:blipFill>
          <a:blip r:embed="rId4"/>
          <a:srcRect l="0" r="14985" t="0" b="38585"/>
          <a:stretch/>
        </p:blipFill>
        <p:spPr>
          <a:xfrm>
            <a:off x="5588326" y="785013"/>
            <a:ext cx="301444" cy="219471"/>
          </a:xfrm>
          <a:prstGeom prst="rect">
            <a:avLst/>
          </a:prstGeom>
        </p:spPr>
      </p:pic>
      <p:pic>
        <p:nvPicPr>
          <p:cNvPr id="7" name="Image 4" descr="preencoded.png">    </p:cNvPr>
          <p:cNvPicPr>
            <a:picLocks noChangeAspect="1"/>
          </p:cNvPicPr>
          <p:nvPr/>
        </p:nvPicPr>
        <p:blipFill>
          <a:blip r:embed="rId5"/>
          <a:srcRect l="0" r="22950" t="0" b="30217"/>
          <a:stretch/>
        </p:blipFill>
        <p:spPr>
          <a:xfrm>
            <a:off x="7142696" y="768097"/>
            <a:ext cx="269331" cy="241195"/>
          </a:xfrm>
          <a:prstGeom prst="rect">
            <a:avLst/>
          </a:prstGeom>
        </p:spPr>
      </p:pic>
      <p:sp>
        <p:nvSpPr>
          <p:cNvPr id="8" name="Text 1"/>
          <p:cNvSpPr/>
          <p:nvPr/>
        </p:nvSpPr>
        <p:spPr>
          <a:xfrm rot="-66103">
            <a:off x="5759982" y="1365192"/>
            <a:ext cx="1822221" cy="12287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2293"/>
              </a:lnSpc>
              <a:buNone/>
            </a:pPr>
            <a:r>
              <a:rPr lang="en-US" sz="1897" dirty="0">
                <a:solidFill>
                  <a:srgbClr val="000000">
                    <a:alpha val="99000"/>
                  </a:srgbClr>
                </a:solidFill>
                <a:latin typeface="Zyzol" pitchFamily="34" charset="0"/>
                <a:ea typeface="Zyzol" pitchFamily="34" charset="-122"/>
                <a:cs typeface="Zyzol" pitchFamily="34" charset="-120"/>
              </a:rPr>
              <a:t>Learn how to</a:t>
            </a:r>
            <a:endParaRPr lang="en-US" sz="1897" dirty="0"/>
          </a:p>
          <a:p>
            <a:pPr algn="ctr" indent="0" marL="0">
              <a:lnSpc>
                <a:spcPts val="2293"/>
              </a:lnSpc>
              <a:buNone/>
            </a:pPr>
            <a:r>
              <a:rPr lang="en-US" sz="1897" dirty="0">
                <a:solidFill>
                  <a:srgbClr val="000000">
                    <a:alpha val="99000"/>
                  </a:srgbClr>
                </a:solidFill>
                <a:latin typeface="Zyzol" pitchFamily="34" charset="0"/>
                <a:ea typeface="Zyzol" pitchFamily="34" charset="-122"/>
                <a:cs typeface="Zyzol" pitchFamily="34" charset="-120"/>
              </a:rPr>
              <a:t>Ink your Link</a:t>
            </a:r>
            <a:endParaRPr lang="en-US" sz="1897" dirty="0"/>
          </a:p>
          <a:p>
            <a:pPr algn="ctr" indent="0" marL="0">
              <a:lnSpc>
                <a:spcPts val="2293"/>
              </a:lnSpc>
              <a:buNone/>
            </a:pPr>
            <a:r>
              <a:rPr lang="en-US" sz="1897" dirty="0">
                <a:solidFill>
                  <a:srgbClr val="000000">
                    <a:alpha val="99000"/>
                  </a:srgbClr>
                </a:solidFill>
                <a:latin typeface="Zyzol" pitchFamily="34" charset="0"/>
                <a:ea typeface="Zyzol" pitchFamily="34" charset="-122"/>
                <a:cs typeface="Zyzol" pitchFamily="34" charset="-120"/>
              </a:rPr>
              <a:t>by scanning</a:t>
            </a:r>
            <a:endParaRPr lang="en-US" sz="1897" dirty="0"/>
          </a:p>
          <a:p>
            <a:pPr algn="ctr" indent="0" marL="0">
              <a:lnSpc>
                <a:spcPts val="2293"/>
              </a:lnSpc>
              <a:buNone/>
            </a:pPr>
            <a:r>
              <a:rPr lang="en-US" sz="1897" dirty="0">
                <a:solidFill>
                  <a:srgbClr val="000000">
                    <a:alpha val="99000"/>
                  </a:srgbClr>
                </a:solidFill>
                <a:latin typeface="Zyzol" pitchFamily="34" charset="0"/>
                <a:ea typeface="Zyzol" pitchFamily="34" charset="-122"/>
                <a:cs typeface="Zyzol" pitchFamily="34" charset="-120"/>
              </a:rPr>
              <a:t>the </a:t>
            </a:r>
            <a:pPr algn="ctr" indent="0" marL="0">
              <a:lnSpc>
                <a:spcPts val="2293"/>
              </a:lnSpc>
              <a:buNone/>
            </a:pPr>
            <a:r>
              <a:rPr lang="en-US" sz="1897" dirty="0">
                <a:solidFill>
                  <a:srgbClr val="2D4AB4">
                    <a:alpha val="99000"/>
                  </a:srgbClr>
                </a:solidFill>
                <a:latin typeface="Zyzol" pitchFamily="34" charset="0"/>
                <a:ea typeface="Zyzol" pitchFamily="34" charset="-122"/>
                <a:cs typeface="Zyzol" pitchFamily="34" charset="-120"/>
              </a:rPr>
              <a:t>QR code!</a:t>
            </a:r>
            <a:endParaRPr lang="en-US" sz="1897" dirty="0"/>
          </a:p>
        </p:txBody>
      </p:sp>
      <p:pic>
        <p:nvPicPr>
          <p:cNvPr id="9" name="Image 5" descr="preencoded.png">    </p:cNvPr>
          <p:cNvPicPr>
            <a:picLocks noChangeAspect="1"/>
          </p:cNvPicPr>
          <p:nvPr/>
        </p:nvPicPr>
        <p:blipFill>
          <a:blip r:embed="rId6"/>
          <a:srcRect l="0" r="0" t="0" b="0"/>
          <a:stretch/>
        </p:blipFill>
        <p:spPr>
          <a:xfrm>
            <a:off x="6062663" y="3224213"/>
            <a:ext cx="1544810" cy="1544812"/>
          </a:xfrm>
          <a:prstGeom prst="rect">
            <a:avLst/>
          </a:prstGeom>
        </p:spPr>
      </p:pic>
      <p:pic>
        <p:nvPicPr>
          <p:cNvPr id="10" name="Image 6" descr="preencoded.png">    </p:cNvPr>
          <p:cNvPicPr>
            <a:picLocks noChangeAspect="1"/>
          </p:cNvPicPr>
          <p:nvPr/>
        </p:nvPicPr>
        <p:blipFill>
          <a:blip r:embed="rId7"/>
          <a:srcRect l="0" r="0" t="0" b="8114"/>
          <a:stretch/>
        </p:blipFill>
        <p:spPr>
          <a:xfrm>
            <a:off x="919162" y="3572485"/>
            <a:ext cx="2662238" cy="1571015"/>
          </a:xfrm>
          <a:prstGeom prst="rect">
            <a:avLst/>
          </a:prstGeom>
        </p:spPr>
      </p:pic>
      <p:sp>
        <p:nvSpPr>
          <p:cNvPr id="11" name="Shape 2"/>
          <p:cNvSpPr/>
          <p:nvPr/>
        </p:nvSpPr>
        <p:spPr>
          <a:xfrm>
            <a:off x="538167" y="709613"/>
            <a:ext cx="3501494" cy="1104797"/>
          </a:xfrm>
          <a:prstGeom prst="rect">
            <a:avLst/>
          </a:prstGeom>
          <a:noFill/>
          <a:ln/>
        </p:spPr>
      </p:sp>
      <p:pic>
        <p:nvPicPr>
          <p:cNvPr id="12" name="Image 7" descr="preencoded.png">    </p:cNvPr>
          <p:cNvPicPr>
            <a:picLocks noChangeAspect="1"/>
          </p:cNvPicPr>
          <p:nvPr/>
        </p:nvPicPr>
        <p:blipFill>
          <a:blip r:embed="rId8"/>
          <a:srcRect l="0" r="0" t="0" b="0"/>
          <a:stretch/>
        </p:blipFill>
        <p:spPr>
          <a:xfrm>
            <a:off x="3211475" y="889391"/>
            <a:ext cx="470111" cy="667598"/>
          </a:xfrm>
          <a:prstGeom prst="rect">
            <a:avLst/>
          </a:prstGeom>
        </p:spPr>
      </p:pic>
      <p:pic>
        <p:nvPicPr>
          <p:cNvPr id="13" name="Image 8" descr="preencoded.png">    </p:cNvPr>
          <p:cNvPicPr>
            <a:picLocks noChangeAspect="1"/>
          </p:cNvPicPr>
          <p:nvPr/>
        </p:nvPicPr>
        <p:blipFill>
          <a:blip r:embed="rId9"/>
          <a:srcRect l="0" r="0" t="0" b="0"/>
          <a:stretch/>
        </p:blipFill>
        <p:spPr>
          <a:xfrm>
            <a:off x="2604117" y="1164573"/>
            <a:ext cx="194322" cy="325427"/>
          </a:xfrm>
          <a:prstGeom prst="rect">
            <a:avLst/>
          </a:prstGeom>
        </p:spPr>
      </p:pic>
      <p:pic>
        <p:nvPicPr>
          <p:cNvPr id="14" name="Image 9" descr="preencoded.png">    </p:cNvPr>
          <p:cNvPicPr>
            <a:picLocks noChangeAspect="1"/>
          </p:cNvPicPr>
          <p:nvPr/>
        </p:nvPicPr>
        <p:blipFill>
          <a:blip r:embed="rId10"/>
          <a:srcRect l="0" r="0" t="0" b="0"/>
          <a:stretch/>
        </p:blipFill>
        <p:spPr>
          <a:xfrm>
            <a:off x="2286484" y="964526"/>
            <a:ext cx="443195" cy="689804"/>
          </a:xfrm>
          <a:prstGeom prst="rect">
            <a:avLst/>
          </a:prstGeom>
        </p:spPr>
      </p:pic>
      <p:pic>
        <p:nvPicPr>
          <p:cNvPr id="15" name="Image 10" descr="preencoded.png">    </p:cNvPr>
          <p:cNvPicPr>
            <a:picLocks noChangeAspect="1"/>
          </p:cNvPicPr>
          <p:nvPr/>
        </p:nvPicPr>
        <p:blipFill>
          <a:blip r:embed="rId11"/>
          <a:srcRect l="0" r="0" t="0" b="0"/>
          <a:stretch/>
        </p:blipFill>
        <p:spPr>
          <a:xfrm>
            <a:off x="3712129" y="1503624"/>
            <a:ext cx="93323" cy="86323"/>
          </a:xfrm>
          <a:prstGeom prst="rect">
            <a:avLst/>
          </a:prstGeom>
        </p:spPr>
      </p:pic>
      <p:pic>
        <p:nvPicPr>
          <p:cNvPr id="16" name="Image 11" descr="preencoded.png">    </p:cNvPr>
          <p:cNvPicPr>
            <a:picLocks noChangeAspect="1"/>
          </p:cNvPicPr>
          <p:nvPr/>
        </p:nvPicPr>
        <p:blipFill>
          <a:blip r:embed="rId12"/>
          <a:srcRect l="0" r="0" t="0" b="0"/>
          <a:stretch/>
        </p:blipFill>
        <p:spPr>
          <a:xfrm>
            <a:off x="2790327" y="1186974"/>
            <a:ext cx="406151" cy="440178"/>
          </a:xfrm>
          <a:prstGeom prst="rect">
            <a:avLst/>
          </a:prstGeom>
        </p:spPr>
      </p:pic>
      <p:pic>
        <p:nvPicPr>
          <p:cNvPr id="17" name="Image 12" descr="preencoded.png">    </p:cNvPr>
          <p:cNvPicPr>
            <a:picLocks noChangeAspect="1"/>
          </p:cNvPicPr>
          <p:nvPr/>
        </p:nvPicPr>
        <p:blipFill>
          <a:blip r:embed="rId13"/>
          <a:srcRect l="0" r="0" t="0" b="0"/>
          <a:stretch/>
        </p:blipFill>
        <p:spPr>
          <a:xfrm>
            <a:off x="1048401" y="1187811"/>
            <a:ext cx="404208" cy="432260"/>
          </a:xfrm>
          <a:prstGeom prst="rect">
            <a:avLst/>
          </a:prstGeom>
        </p:spPr>
      </p:pic>
      <p:pic>
        <p:nvPicPr>
          <p:cNvPr id="18" name="Image 13" descr="preencoded.png">    </p:cNvPr>
          <p:cNvPicPr>
            <a:picLocks noChangeAspect="1"/>
          </p:cNvPicPr>
          <p:nvPr/>
        </p:nvPicPr>
        <p:blipFill>
          <a:blip r:embed="rId14"/>
          <a:srcRect l="0" r="0" t="0" b="0"/>
          <a:stretch/>
        </p:blipFill>
        <p:spPr>
          <a:xfrm>
            <a:off x="788840" y="964732"/>
            <a:ext cx="241024" cy="685380"/>
          </a:xfrm>
          <a:prstGeom prst="rect">
            <a:avLst/>
          </a:prstGeom>
        </p:spPr>
      </p:pic>
      <p:pic>
        <p:nvPicPr>
          <p:cNvPr id="19" name="Image 14" descr="preencoded.png">    </p:cNvPr>
          <p:cNvPicPr>
            <a:picLocks noChangeAspect="1"/>
          </p:cNvPicPr>
          <p:nvPr/>
        </p:nvPicPr>
        <p:blipFill>
          <a:blip r:embed="rId15"/>
          <a:srcRect l="0" r="0" t="0" b="0"/>
          <a:stretch/>
        </p:blipFill>
        <p:spPr>
          <a:xfrm>
            <a:off x="2588693" y="868588"/>
            <a:ext cx="276370" cy="247580"/>
          </a:xfrm>
          <a:prstGeom prst="rect">
            <a:avLst/>
          </a:prstGeom>
        </p:spPr>
      </p:pic>
      <p:pic>
        <p:nvPicPr>
          <p:cNvPr id="20" name="Image 15" descr="preencoded.png">    </p:cNvPr>
          <p:cNvPicPr>
            <a:picLocks noChangeAspect="1"/>
          </p:cNvPicPr>
          <p:nvPr/>
        </p:nvPicPr>
        <p:blipFill>
          <a:blip r:embed="rId16"/>
          <a:srcRect l="0" r="0" t="0" b="0"/>
          <a:stretch/>
        </p:blipFill>
        <p:spPr>
          <a:xfrm>
            <a:off x="2782767" y="1112482"/>
            <a:ext cx="23738" cy="20781"/>
          </a:xfrm>
          <a:prstGeom prst="rect">
            <a:avLst/>
          </a:prstGeom>
        </p:spPr>
      </p:pic>
      <p:pic>
        <p:nvPicPr>
          <p:cNvPr id="21" name="Image 16" descr="preencoded.png">    </p:cNvPr>
          <p:cNvPicPr>
            <a:picLocks noChangeAspect="1"/>
          </p:cNvPicPr>
          <p:nvPr/>
        </p:nvPicPr>
        <p:blipFill>
          <a:blip r:embed="rId17"/>
          <a:srcRect l="0" r="0" t="0" b="0"/>
          <a:stretch/>
        </p:blipFill>
        <p:spPr>
          <a:xfrm>
            <a:off x="2846693" y="1013475"/>
            <a:ext cx="24215" cy="16695"/>
          </a:xfrm>
          <a:prstGeom prst="rect">
            <a:avLst/>
          </a:prstGeom>
        </p:spPr>
      </p:pic>
      <p:pic>
        <p:nvPicPr>
          <p:cNvPr id="22" name="Image 17" descr="preencoded.png">    </p:cNvPr>
          <p:cNvPicPr>
            <a:picLocks noChangeAspect="1"/>
          </p:cNvPicPr>
          <p:nvPr/>
        </p:nvPicPr>
        <p:blipFill>
          <a:blip r:embed="rId18"/>
          <a:srcRect l="0" r="4" t="0" b="0"/>
          <a:stretch/>
        </p:blipFill>
        <p:spPr>
          <a:xfrm>
            <a:off x="2734974" y="868109"/>
            <a:ext cx="22311" cy="28728"/>
          </a:xfrm>
          <a:prstGeom prst="rect">
            <a:avLst/>
          </a:prstGeom>
        </p:spPr>
      </p:pic>
      <p:pic>
        <p:nvPicPr>
          <p:cNvPr id="23" name="Image 18" descr="preencoded.png">    </p:cNvPr>
          <p:cNvPicPr>
            <a:picLocks noChangeAspect="1"/>
          </p:cNvPicPr>
          <p:nvPr/>
        </p:nvPicPr>
        <p:blipFill>
          <a:blip r:embed="rId19"/>
          <a:srcRect l="0" r="0" t="0" b="-5"/>
          <a:stretch/>
        </p:blipFill>
        <p:spPr>
          <a:xfrm>
            <a:off x="2609971" y="976828"/>
            <a:ext cx="31919" cy="18604"/>
          </a:xfrm>
          <a:prstGeom prst="rect">
            <a:avLst/>
          </a:prstGeom>
        </p:spPr>
      </p:pic>
      <p:pic>
        <p:nvPicPr>
          <p:cNvPr id="24" name="Image 19" descr="preencoded.png">    </p:cNvPr>
          <p:cNvPicPr>
            <a:picLocks noChangeAspect="1"/>
          </p:cNvPicPr>
          <p:nvPr/>
        </p:nvPicPr>
        <p:blipFill>
          <a:blip r:embed="rId20"/>
          <a:srcRect l="0" r="0" t="0" b="0"/>
          <a:stretch/>
        </p:blipFill>
        <p:spPr>
          <a:xfrm>
            <a:off x="1857670" y="897949"/>
            <a:ext cx="486009" cy="496806"/>
          </a:xfrm>
          <a:prstGeom prst="rect">
            <a:avLst/>
          </a:prstGeom>
        </p:spPr>
      </p:pic>
      <p:pic>
        <p:nvPicPr>
          <p:cNvPr id="25" name="Image 20" descr="preencoded.png">    </p:cNvPr>
          <p:cNvPicPr>
            <a:picLocks noChangeAspect="1"/>
          </p:cNvPicPr>
          <p:nvPr/>
        </p:nvPicPr>
        <p:blipFill>
          <a:blip r:embed="rId21"/>
          <a:srcRect l="0" r="0" t="0" b="0"/>
          <a:stretch/>
        </p:blipFill>
        <p:spPr>
          <a:xfrm>
            <a:off x="1478042" y="883323"/>
            <a:ext cx="378183" cy="663758"/>
          </a:xfrm>
          <a:prstGeom prst="rect">
            <a:avLst/>
          </a:prstGeom>
        </p:spPr>
      </p:pic>
      <p:pic>
        <p:nvPicPr>
          <p:cNvPr id="26" name="Image 21" descr="preencoded.png">    </p:cNvPr>
          <p:cNvPicPr>
            <a:picLocks noChangeAspect="1"/>
          </p:cNvPicPr>
          <p:nvPr/>
        </p:nvPicPr>
        <p:blipFill>
          <a:blip r:embed="rId22"/>
          <a:srcRect l="0" r="0" t="0" b="0"/>
          <a:stretch/>
        </p:blipFill>
        <p:spPr>
          <a:xfrm>
            <a:off x="1800163" y="1197729"/>
            <a:ext cx="485980" cy="496777"/>
          </a:xfrm>
          <a:prstGeom prst="rect">
            <a:avLst/>
          </a:prstGeom>
        </p:spPr>
      </p:pic>
      <p:pic>
        <p:nvPicPr>
          <p:cNvPr id="27" name="Image 22" descr="preencoded.png">    </p:cNvPr>
          <p:cNvPicPr>
            <a:picLocks noChangeAspect="1"/>
          </p:cNvPicPr>
          <p:nvPr/>
        </p:nvPicPr>
        <p:blipFill>
          <a:blip r:embed="rId23"/>
          <a:srcRect l="0" r="0" t="0" b="0"/>
          <a:stretch/>
        </p:blipFill>
        <p:spPr>
          <a:xfrm>
            <a:off x="1076325" y="2124075"/>
            <a:ext cx="1076325" cy="490538"/>
          </a:xfrm>
          <a:prstGeom prst="rect">
            <a:avLst/>
          </a:prstGeom>
        </p:spPr>
      </p:pic>
      <p:pic>
        <p:nvPicPr>
          <p:cNvPr id="28" name="Image 23" descr="preencoded.png">    </p:cNvPr>
          <p:cNvPicPr>
            <a:picLocks noChangeAspect="1"/>
          </p:cNvPicPr>
          <p:nvPr/>
        </p:nvPicPr>
        <p:blipFill>
          <a:blip r:embed="rId24"/>
          <a:srcRect l="0" r="0" t="0" b="0"/>
          <a:stretch/>
        </p:blipFill>
        <p:spPr>
          <a:xfrm>
            <a:off x="2862263" y="3310548"/>
            <a:ext cx="466725" cy="828675"/>
          </a:xfrm>
          <a:prstGeom prst="rect">
            <a:avLst/>
          </a:prstGeom>
        </p:spPr>
      </p:pic>
      <p:pic>
        <p:nvPicPr>
          <p:cNvPr id="29" name="Image 24" descr="preencoded.png">    </p:cNvPr>
          <p:cNvPicPr>
            <a:picLocks noChangeAspect="1"/>
          </p:cNvPicPr>
          <p:nvPr/>
        </p:nvPicPr>
        <p:blipFill>
          <a:blip r:embed="rId25"/>
          <a:srcRect l="0" r="1087" t="0" b="11085"/>
          <a:stretch/>
        </p:blipFill>
        <p:spPr>
          <a:xfrm>
            <a:off x="-9525" y="1815123"/>
            <a:ext cx="866775" cy="3328377"/>
          </a:xfrm>
          <a:prstGeom prst="rect">
            <a:avLst/>
          </a:prstGeom>
        </p:spPr>
      </p:pic>
      <p:pic>
        <p:nvPicPr>
          <p:cNvPr id="30" name="Image 25" descr="preencoded.png">    </p:cNvPr>
          <p:cNvPicPr>
            <a:picLocks noChangeAspect="1"/>
          </p:cNvPicPr>
          <p:nvPr/>
        </p:nvPicPr>
        <p:blipFill>
          <a:blip r:embed="rId26"/>
          <a:srcRect l="0" r="0" t="0" b="0"/>
          <a:stretch/>
        </p:blipFill>
        <p:spPr>
          <a:xfrm>
            <a:off x="2290763" y="2481873"/>
            <a:ext cx="1138238" cy="571500"/>
          </a:xfrm>
          <a:prstGeom prst="rect">
            <a:avLst/>
          </a:prstGeom>
        </p:spPr>
      </p:pic>
      <p:pic>
        <p:nvPicPr>
          <p:cNvPr id="31" name="Image 26" descr="preencoded.png">    </p:cNvPr>
          <p:cNvPicPr>
            <a:picLocks noChangeAspect="1"/>
          </p:cNvPicPr>
          <p:nvPr/>
        </p:nvPicPr>
        <p:blipFill>
          <a:blip r:embed="rId27"/>
          <a:srcRect l="0" r="0" t="0" b="8763"/>
          <a:stretch/>
        </p:blipFill>
        <p:spPr>
          <a:xfrm>
            <a:off x="3328988" y="1815123"/>
            <a:ext cx="1176338" cy="332837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DAE4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rcRect l="0" r="20905" t="0" b="12923"/>
          <a:stretch/>
        </p:blipFill>
        <p:spPr>
          <a:xfrm>
            <a:off x="7024688" y="-285750"/>
            <a:ext cx="2119313" cy="1925431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 rot="0">
            <a:off x="-519113" y="1495425"/>
            <a:ext cx="3138146" cy="4186238"/>
          </a:xfrm>
          <a:prstGeom prst="rect">
            <a:avLst/>
          </a:prstGeom>
          <a:noFill/>
          <a:ln/>
        </p:spPr>
      </p:sp>
      <p:sp>
        <p:nvSpPr>
          <p:cNvPr id="4" name="Shape 1"/>
          <p:cNvSpPr/>
          <p:nvPr/>
        </p:nvSpPr>
        <p:spPr>
          <a:xfrm rot="0">
            <a:off x="-519113" y="1495425"/>
            <a:ext cx="3138146" cy="4186238"/>
          </a:xfrm>
          <a:prstGeom prst="rect">
            <a:avLst/>
          </a:prstGeom>
          <a:solidFill>
            <a:srgbClr val="FDF9F4"/>
          </a:solidFill>
          <a:ln/>
        </p:spPr>
      </p:sp>
      <p:sp>
        <p:nvSpPr>
          <p:cNvPr id="5" name="Shape 2"/>
          <p:cNvSpPr/>
          <p:nvPr/>
        </p:nvSpPr>
        <p:spPr>
          <a:xfrm rot="0">
            <a:off x="-114584" y="2402545"/>
            <a:ext cx="2329093" cy="3896625"/>
          </a:xfrm>
          <a:prstGeom prst="rect">
            <a:avLst/>
          </a:prstGeom>
          <a:noFill/>
          <a:ln/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rcRect l="0" r="4755" t="0" b="-1035"/>
          <a:stretch/>
        </p:blipFill>
        <p:spPr>
          <a:xfrm>
            <a:off x="-114584" y="2402545"/>
            <a:ext cx="2218339" cy="747760"/>
          </a:xfrm>
          <a:prstGeom prst="rect">
            <a:avLst/>
          </a:prstGeom>
        </p:spPr>
      </p:pic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rcRect l="0" r="4755" t="0" b="-1035"/>
          <a:stretch/>
        </p:blipFill>
        <p:spPr>
          <a:xfrm>
            <a:off x="-114584" y="3191677"/>
            <a:ext cx="2218339" cy="747760"/>
          </a:xfrm>
          <a:prstGeom prst="rect">
            <a:avLst/>
          </a:prstGeom>
        </p:spPr>
      </p:pic>
      <p:pic>
        <p:nvPicPr>
          <p:cNvPr id="8" name="Image 3" descr="preencoded.png">    </p:cNvPr>
          <p:cNvPicPr>
            <a:picLocks noChangeAspect="1"/>
          </p:cNvPicPr>
          <p:nvPr/>
        </p:nvPicPr>
        <p:blipFill>
          <a:blip r:embed="rId4"/>
          <a:srcRect l="0" r="4755" t="0" b="-1035"/>
          <a:stretch/>
        </p:blipFill>
        <p:spPr>
          <a:xfrm>
            <a:off x="-114584" y="3980809"/>
            <a:ext cx="2218339" cy="747760"/>
          </a:xfrm>
          <a:prstGeom prst="rect">
            <a:avLst/>
          </a:prstGeom>
        </p:spPr>
      </p:pic>
      <p:pic>
        <p:nvPicPr>
          <p:cNvPr id="9" name="Image 4" descr="preencoded.png">    </p:cNvPr>
          <p:cNvPicPr>
            <a:picLocks noChangeAspect="1"/>
          </p:cNvPicPr>
          <p:nvPr/>
        </p:nvPicPr>
        <p:blipFill>
          <a:blip r:embed="rId5"/>
          <a:srcRect l="0" r="4755" t="0" b="49008"/>
          <a:stretch/>
        </p:blipFill>
        <p:spPr>
          <a:xfrm>
            <a:off x="-114584" y="4769940"/>
            <a:ext cx="2218339" cy="377390"/>
          </a:xfrm>
          <a:prstGeom prst="rect">
            <a:avLst/>
          </a:prstGeom>
        </p:spPr>
      </p:pic>
      <p:pic>
        <p:nvPicPr>
          <p:cNvPr id="10" name="Image 5" descr="preencoded.png">    </p:cNvPr>
          <p:cNvPicPr>
            <a:picLocks noChangeAspect="1"/>
          </p:cNvPicPr>
          <p:nvPr/>
        </p:nvPicPr>
        <p:blipFill>
          <a:blip r:embed="rId6"/>
          <a:srcRect l="0" r="6705" t="0" b="0"/>
          <a:stretch/>
        </p:blipFill>
        <p:spPr>
          <a:xfrm>
            <a:off x="-162734" y="1912210"/>
            <a:ext cx="2264426" cy="198784"/>
          </a:xfrm>
          <a:prstGeom prst="rect">
            <a:avLst/>
          </a:prstGeom>
        </p:spPr>
      </p:pic>
      <p:sp>
        <p:nvSpPr>
          <p:cNvPr id="11" name="Shape 3"/>
          <p:cNvSpPr/>
          <p:nvPr/>
        </p:nvSpPr>
        <p:spPr>
          <a:xfrm rot="0">
            <a:off x="-372015" y="4839070"/>
            <a:ext cx="769214" cy="720009"/>
          </a:xfrm>
          <a:prstGeom prst="rect">
            <a:avLst/>
          </a:prstGeom>
          <a:noFill/>
          <a:ln/>
        </p:spPr>
      </p:sp>
      <p:pic>
        <p:nvPicPr>
          <p:cNvPr id="12" name="Image 6" descr="preencoded.png">    </p:cNvPr>
          <p:cNvPicPr>
            <a:picLocks noChangeAspect="1"/>
          </p:cNvPicPr>
          <p:nvPr/>
        </p:nvPicPr>
        <p:blipFill>
          <a:blip r:embed="rId7"/>
          <a:srcRect l="0" r="78351" t="0" b="9258"/>
          <a:stretch/>
        </p:blipFill>
        <p:spPr>
          <a:xfrm>
            <a:off x="-372015" y="4839070"/>
            <a:ext cx="97529" cy="304430"/>
          </a:xfrm>
          <a:prstGeom prst="rect">
            <a:avLst/>
          </a:prstGeom>
        </p:spPr>
      </p:pic>
      <p:sp>
        <p:nvSpPr>
          <p:cNvPr id="13" name="Shape 4"/>
          <p:cNvSpPr/>
          <p:nvPr/>
        </p:nvSpPr>
        <p:spPr>
          <a:xfrm rot="0">
            <a:off x="-114584" y="2206411"/>
            <a:ext cx="2329093" cy="882604"/>
          </a:xfrm>
          <a:prstGeom prst="rect">
            <a:avLst/>
          </a:prstGeom>
          <a:noFill/>
          <a:ln/>
        </p:spPr>
      </p:sp>
      <p:pic>
        <p:nvPicPr>
          <p:cNvPr id="14" name="Image 7" descr="preencoded.png">    </p:cNvPr>
          <p:cNvPicPr>
            <a:picLocks noChangeAspect="1"/>
          </p:cNvPicPr>
          <p:nvPr/>
        </p:nvPicPr>
        <p:blipFill>
          <a:blip r:embed="rId8"/>
          <a:srcRect l="0" r="0" t="0" b="0"/>
          <a:stretch/>
        </p:blipFill>
        <p:spPr>
          <a:xfrm>
            <a:off x="1531097" y="2206411"/>
            <a:ext cx="683405" cy="882604"/>
          </a:xfrm>
          <a:prstGeom prst="rect">
            <a:avLst/>
          </a:prstGeom>
        </p:spPr>
      </p:pic>
      <p:sp>
        <p:nvSpPr>
          <p:cNvPr id="15" name="Shape 5"/>
          <p:cNvSpPr/>
          <p:nvPr/>
        </p:nvSpPr>
        <p:spPr>
          <a:xfrm rot="0">
            <a:off x="-114584" y="2206411"/>
            <a:ext cx="1305518" cy="147101"/>
          </a:xfrm>
          <a:prstGeom prst="roundRect">
            <a:avLst>
              <a:gd name="adj" fmla="val 32000"/>
            </a:avLst>
          </a:prstGeom>
          <a:solidFill>
            <a:srgbClr val="FFFFFF"/>
          </a:solidFill>
          <a:ln w="2911">
            <a:solidFill>
              <a:srgbClr val="B4B1AD"/>
            </a:solidFill>
            <a:prstDash val="solid"/>
          </a:ln>
        </p:spPr>
      </p:sp>
      <p:sp>
        <p:nvSpPr>
          <p:cNvPr id="16" name="Text 6"/>
          <p:cNvSpPr/>
          <p:nvPr/>
        </p:nvSpPr>
        <p:spPr>
          <a:xfrm rot="0">
            <a:off x="-65549" y="2241861"/>
            <a:ext cx="671513" cy="76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550"/>
              </a:lnSpc>
              <a:buNone/>
            </a:pPr>
            <a:r>
              <a:rPr lang="en-US" sz="367" dirty="0">
                <a:solidFill>
                  <a:srgbClr val="7F7F7F">
                    <a:alpha val="99000"/>
                  </a:srgbClr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Search by title or username...</a:t>
            </a:r>
            <a:endParaRPr lang="en-US" sz="367" dirty="0"/>
          </a:p>
        </p:txBody>
      </p:sp>
      <p:sp>
        <p:nvSpPr>
          <p:cNvPr id="17" name="Shape 7"/>
          <p:cNvSpPr/>
          <p:nvPr/>
        </p:nvSpPr>
        <p:spPr>
          <a:xfrm rot="0">
            <a:off x="1043834" y="2230928"/>
            <a:ext cx="98067" cy="98067"/>
          </a:xfrm>
          <a:prstGeom prst="rect">
            <a:avLst/>
          </a:prstGeom>
          <a:noFill/>
          <a:ln/>
        </p:spPr>
      </p:sp>
      <p:pic>
        <p:nvPicPr>
          <p:cNvPr id="18" name="Image 8" descr="preencoded.png">    </p:cNvPr>
          <p:cNvPicPr>
            <a:picLocks noChangeAspect="1"/>
          </p:cNvPicPr>
          <p:nvPr/>
        </p:nvPicPr>
        <p:blipFill>
          <a:blip r:embed="rId9"/>
          <a:srcRect l="0" r="0" t="0" b="0"/>
          <a:stretch/>
        </p:blipFill>
        <p:spPr>
          <a:xfrm>
            <a:off x="1056094" y="2243186"/>
            <a:ext cx="73550" cy="73550"/>
          </a:xfrm>
          <a:prstGeom prst="rect">
            <a:avLst/>
          </a:prstGeom>
        </p:spPr>
      </p:pic>
      <p:sp>
        <p:nvSpPr>
          <p:cNvPr id="19" name="Text 8"/>
          <p:cNvSpPr/>
          <p:nvPr/>
        </p:nvSpPr>
        <p:spPr>
          <a:xfrm rot="0">
            <a:off x="1313515" y="2243186"/>
            <a:ext cx="180975" cy="76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550"/>
              </a:lnSpc>
              <a:buNone/>
            </a:pPr>
            <a:r>
              <a:rPr lang="en-US" sz="367" b="1" dirty="0">
                <a:solidFill>
                  <a:srgbClr val="1B1B1B">
                    <a:alpha val="99000"/>
                  </a:srgbClr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Sort by:</a:t>
            </a:r>
            <a:endParaRPr lang="en-US" sz="367" dirty="0"/>
          </a:p>
        </p:txBody>
      </p:sp>
      <p:pic>
        <p:nvPicPr>
          <p:cNvPr id="20" name="Image 9" descr="preencoded.png">    </p:cNvPr>
          <p:cNvPicPr>
            <a:picLocks noChangeAspect="1"/>
          </p:cNvPicPr>
          <p:nvPr/>
        </p:nvPicPr>
        <p:blipFill>
          <a:blip r:embed="rId10"/>
          <a:srcRect l="0" r="16542" t="0" b="0"/>
          <a:stretch/>
        </p:blipFill>
        <p:spPr>
          <a:xfrm>
            <a:off x="-519113" y="1495425"/>
            <a:ext cx="2619033" cy="78933"/>
          </a:xfrm>
          <a:prstGeom prst="rect">
            <a:avLst/>
          </a:prstGeom>
        </p:spPr>
      </p:pic>
      <p:pic>
        <p:nvPicPr>
          <p:cNvPr id="21" name="Image 10" descr="preencoded.png">    </p:cNvPr>
          <p:cNvPicPr>
            <a:picLocks noChangeAspect="1"/>
          </p:cNvPicPr>
          <p:nvPr/>
        </p:nvPicPr>
        <p:blipFill>
          <a:blip r:embed="rId11"/>
          <a:srcRect l="0" r="16542" t="0" b="-1389"/>
          <a:stretch/>
        </p:blipFill>
        <p:spPr>
          <a:xfrm>
            <a:off x="-519113" y="1568975"/>
            <a:ext cx="2619033" cy="223715"/>
          </a:xfrm>
          <a:prstGeom prst="rect">
            <a:avLst/>
          </a:prstGeom>
        </p:spPr>
      </p:pic>
      <p:pic>
        <p:nvPicPr>
          <p:cNvPr id="22" name="Image 11" descr="preencoded.png">    </p:cNvPr>
          <p:cNvPicPr>
            <a:picLocks noChangeAspect="1"/>
          </p:cNvPicPr>
          <p:nvPr/>
        </p:nvPicPr>
        <p:blipFill>
          <a:blip r:embed="rId12"/>
          <a:srcRect l="0" r="3952" t="0" b="75789"/>
          <a:stretch/>
        </p:blipFill>
        <p:spPr>
          <a:xfrm>
            <a:off x="-190500" y="4924425"/>
            <a:ext cx="9144000" cy="219075"/>
          </a:xfrm>
          <a:prstGeom prst="rect">
            <a:avLst/>
          </a:prstGeom>
        </p:spPr>
      </p:pic>
      <p:sp>
        <p:nvSpPr>
          <p:cNvPr id="23" name="Text 9"/>
          <p:cNvSpPr/>
          <p:nvPr/>
        </p:nvSpPr>
        <p:spPr>
          <a:xfrm>
            <a:off x="547688" y="-1051096"/>
            <a:ext cx="3262313" cy="7334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5472"/>
              </a:lnSpc>
              <a:buNone/>
            </a:pPr>
            <a:r>
              <a:rPr lang="en-US" sz="3420" dirty="0">
                <a:solidFill>
                  <a:srgbClr val="2D4AB4">
                    <a:alpha val="99000"/>
                  </a:srgbClr>
                </a:solidFill>
                <a:latin typeface="Zyzol" pitchFamily="34" charset="0"/>
                <a:ea typeface="Zyzol" pitchFamily="34" charset="-122"/>
                <a:cs typeface="Zyzol" pitchFamily="34" charset="-120"/>
              </a:rPr>
              <a:t>Writer’s block?</a:t>
            </a:r>
            <a:endParaRPr lang="en-US" sz="3420" dirty="0"/>
          </a:p>
        </p:txBody>
      </p:sp>
      <p:sp>
        <p:nvSpPr>
          <p:cNvPr id="24" name="Text 10"/>
          <p:cNvSpPr/>
          <p:nvPr/>
        </p:nvSpPr>
        <p:spPr>
          <a:xfrm>
            <a:off x="4967288" y="-1081088"/>
            <a:ext cx="3757613" cy="7334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5472"/>
              </a:lnSpc>
              <a:buNone/>
            </a:pPr>
            <a:r>
              <a:rPr lang="en-US" sz="3420" dirty="0">
                <a:solidFill>
                  <a:srgbClr val="2D4AB4">
                    <a:alpha val="99000"/>
                  </a:srgbClr>
                </a:solidFill>
                <a:latin typeface="Zyzol" pitchFamily="34" charset="0"/>
                <a:ea typeface="Zyzol" pitchFamily="34" charset="-122"/>
                <a:cs typeface="Zyzol" pitchFamily="34" charset="-120"/>
              </a:rPr>
              <a:t>Procrastination?</a:t>
            </a:r>
            <a:endParaRPr lang="en-US" sz="3420" dirty="0"/>
          </a:p>
        </p:txBody>
      </p:sp>
      <p:sp>
        <p:nvSpPr>
          <p:cNvPr id="25" name="Text 11"/>
          <p:cNvSpPr/>
          <p:nvPr/>
        </p:nvSpPr>
        <p:spPr>
          <a:xfrm>
            <a:off x="2690813" y="1918231"/>
            <a:ext cx="3586163" cy="29051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2170"/>
              </a:lnSpc>
              <a:buNone/>
            </a:pPr>
            <a:r>
              <a:rPr lang="en-US" sz="1796" dirty="0">
                <a:solidFill>
                  <a:srgbClr val="2D4AB4">
                    <a:alpha val="99000"/>
                  </a:srgbClr>
                </a:solidFill>
                <a:latin typeface="Zyzol" pitchFamily="34" charset="0"/>
                <a:ea typeface="Zyzol" pitchFamily="34" charset="-122"/>
                <a:cs typeface="Zyzol" pitchFamily="34" charset="-120"/>
              </a:rPr>
              <a:t>Link</a:t>
            </a:r>
            <a:pPr algn="ctr" indent="0" marL="0">
              <a:lnSpc>
                <a:spcPts val="2170"/>
              </a:lnSpc>
              <a:buNone/>
            </a:pPr>
            <a:r>
              <a:rPr lang="en-US" sz="1796" dirty="0">
                <a:solidFill>
                  <a:srgbClr val="000000">
                    <a:alpha val="99000"/>
                  </a:srgbClr>
                </a:solidFill>
                <a:latin typeface="Zyzol" pitchFamily="34" charset="0"/>
                <a:ea typeface="Zyzol" pitchFamily="34" charset="-122"/>
                <a:cs typeface="Zyzol" pitchFamily="34" charset="-120"/>
              </a:rPr>
              <a:t> the World Through </a:t>
            </a:r>
            <a:pPr algn="ctr" indent="0" marL="0">
              <a:lnSpc>
                <a:spcPts val="2170"/>
              </a:lnSpc>
              <a:buNone/>
            </a:pPr>
            <a:r>
              <a:rPr lang="en-US" sz="1796" dirty="0">
                <a:solidFill>
                  <a:srgbClr val="2D4AB4">
                    <a:alpha val="99000"/>
                  </a:srgbClr>
                </a:solidFill>
                <a:latin typeface="Zyzol" pitchFamily="34" charset="0"/>
                <a:ea typeface="Zyzol" pitchFamily="34" charset="-122"/>
                <a:cs typeface="Zyzol" pitchFamily="34" charset="-120"/>
              </a:rPr>
              <a:t>InK</a:t>
            </a:r>
            <a:endParaRPr lang="en-US" sz="1796" dirty="0"/>
          </a:p>
        </p:txBody>
      </p:sp>
      <p:sp>
        <p:nvSpPr>
          <p:cNvPr id="26" name="Shape 12"/>
          <p:cNvSpPr/>
          <p:nvPr/>
        </p:nvSpPr>
        <p:spPr>
          <a:xfrm>
            <a:off x="2928886" y="904875"/>
            <a:ext cx="3109829" cy="985937"/>
          </a:xfrm>
          <a:prstGeom prst="rect">
            <a:avLst/>
          </a:prstGeom>
          <a:noFill/>
          <a:ln/>
        </p:spPr>
      </p:sp>
      <p:pic>
        <p:nvPicPr>
          <p:cNvPr id="27" name="Image 12" descr="preencoded.png">    </p:cNvPr>
          <p:cNvPicPr>
            <a:picLocks noChangeAspect="1"/>
          </p:cNvPicPr>
          <p:nvPr/>
        </p:nvPicPr>
        <p:blipFill>
          <a:blip r:embed="rId13"/>
          <a:srcRect l="0" r="1" t="0" b="0"/>
          <a:stretch/>
        </p:blipFill>
        <p:spPr>
          <a:xfrm>
            <a:off x="5303174" y="1065312"/>
            <a:ext cx="417523" cy="595774"/>
          </a:xfrm>
          <a:prstGeom prst="rect">
            <a:avLst/>
          </a:prstGeom>
        </p:spPr>
      </p:pic>
      <p:pic>
        <p:nvPicPr>
          <p:cNvPr id="28" name="Image 13" descr="preencoded.png">    </p:cNvPr>
          <p:cNvPicPr>
            <a:picLocks noChangeAspect="1"/>
          </p:cNvPicPr>
          <p:nvPr/>
        </p:nvPicPr>
        <p:blipFill>
          <a:blip r:embed="rId14"/>
          <a:srcRect l="0" r="1" t="0" b="0"/>
          <a:stretch/>
        </p:blipFill>
        <p:spPr>
          <a:xfrm>
            <a:off x="4763751" y="1310889"/>
            <a:ext cx="172585" cy="290415"/>
          </a:xfrm>
          <a:prstGeom prst="rect">
            <a:avLst/>
          </a:prstGeom>
        </p:spPr>
      </p:pic>
      <p:pic>
        <p:nvPicPr>
          <p:cNvPr id="29" name="Image 14" descr="preencoded.png">    </p:cNvPr>
          <p:cNvPicPr>
            <a:picLocks noChangeAspect="1"/>
          </p:cNvPicPr>
          <p:nvPr/>
        </p:nvPicPr>
        <p:blipFill>
          <a:blip r:embed="rId15"/>
          <a:srcRect l="0" r="0" t="0" b="0"/>
          <a:stretch/>
        </p:blipFill>
        <p:spPr>
          <a:xfrm>
            <a:off x="4481647" y="1132364"/>
            <a:ext cx="393622" cy="615592"/>
          </a:xfrm>
          <a:prstGeom prst="rect">
            <a:avLst/>
          </a:prstGeom>
        </p:spPr>
      </p:pic>
      <p:pic>
        <p:nvPicPr>
          <p:cNvPr id="30" name="Image 15" descr="preencoded.png">    </p:cNvPr>
          <p:cNvPicPr>
            <a:picLocks noChangeAspect="1"/>
          </p:cNvPicPr>
          <p:nvPr/>
        </p:nvPicPr>
        <p:blipFill>
          <a:blip r:embed="rId16"/>
          <a:srcRect l="0" r="1" t="0" b="0"/>
          <a:stretch/>
        </p:blipFill>
        <p:spPr>
          <a:xfrm>
            <a:off x="5747826" y="1613463"/>
            <a:ext cx="82883" cy="77036"/>
          </a:xfrm>
          <a:prstGeom prst="rect">
            <a:avLst/>
          </a:prstGeom>
        </p:spPr>
      </p:pic>
      <p:pic>
        <p:nvPicPr>
          <p:cNvPr id="31" name="Image 16" descr="preencoded.png">    </p:cNvPr>
          <p:cNvPicPr>
            <a:picLocks noChangeAspect="1"/>
          </p:cNvPicPr>
          <p:nvPr/>
        </p:nvPicPr>
        <p:blipFill>
          <a:blip r:embed="rId17"/>
          <a:srcRect l="0" r="0" t="0" b="0"/>
          <a:stretch/>
        </p:blipFill>
        <p:spPr>
          <a:xfrm>
            <a:off x="4929127" y="1330880"/>
            <a:ext cx="360722" cy="392821"/>
          </a:xfrm>
          <a:prstGeom prst="rect">
            <a:avLst/>
          </a:prstGeom>
        </p:spPr>
      </p:pic>
      <p:pic>
        <p:nvPicPr>
          <p:cNvPr id="32" name="Image 17" descr="preencoded.png">    </p:cNvPr>
          <p:cNvPicPr>
            <a:picLocks noChangeAspect="1"/>
          </p:cNvPicPr>
          <p:nvPr/>
        </p:nvPicPr>
        <p:blipFill>
          <a:blip r:embed="rId18"/>
          <a:srcRect l="0" r="-1" t="0" b="0"/>
          <a:stretch/>
        </p:blipFill>
        <p:spPr>
          <a:xfrm>
            <a:off x="3382049" y="1331626"/>
            <a:ext cx="358997" cy="385754"/>
          </a:xfrm>
          <a:prstGeom prst="rect">
            <a:avLst/>
          </a:prstGeom>
        </p:spPr>
      </p:pic>
      <p:pic>
        <p:nvPicPr>
          <p:cNvPr id="33" name="Image 18" descr="preencoded.png">    </p:cNvPr>
          <p:cNvPicPr>
            <a:picLocks noChangeAspect="1"/>
          </p:cNvPicPr>
          <p:nvPr/>
        </p:nvPicPr>
        <p:blipFill>
          <a:blip r:embed="rId19"/>
          <a:srcRect l="0" r="-1" t="0" b="0"/>
          <a:stretch/>
        </p:blipFill>
        <p:spPr>
          <a:xfrm>
            <a:off x="3151524" y="1132547"/>
            <a:ext cx="214066" cy="611644"/>
          </a:xfrm>
          <a:prstGeom prst="rect">
            <a:avLst/>
          </a:prstGeom>
        </p:spPr>
      </p:pic>
      <p:pic>
        <p:nvPicPr>
          <p:cNvPr id="34" name="Image 19" descr="preencoded.png">    </p:cNvPr>
          <p:cNvPicPr>
            <a:picLocks noChangeAspect="1"/>
          </p:cNvPicPr>
          <p:nvPr/>
        </p:nvPicPr>
        <p:blipFill>
          <a:blip r:embed="rId20"/>
          <a:srcRect l="0" r="1" t="0" b="0"/>
          <a:stretch/>
        </p:blipFill>
        <p:spPr>
          <a:xfrm>
            <a:off x="4750045" y="1046746"/>
            <a:ext cx="245455" cy="220944"/>
          </a:xfrm>
          <a:prstGeom prst="rect">
            <a:avLst/>
          </a:prstGeom>
        </p:spPr>
      </p:pic>
      <p:pic>
        <p:nvPicPr>
          <p:cNvPr id="35" name="Image 20" descr="preencoded.png">    </p:cNvPr>
          <p:cNvPicPr>
            <a:picLocks noChangeAspect="1"/>
          </p:cNvPicPr>
          <p:nvPr/>
        </p:nvPicPr>
        <p:blipFill>
          <a:blip r:embed="rId21"/>
          <a:srcRect l="0" r="5" t="0" b="0"/>
          <a:stretch/>
        </p:blipFill>
        <p:spPr>
          <a:xfrm>
            <a:off x="4922416" y="1264402"/>
            <a:ext cx="21082" cy="18545"/>
          </a:xfrm>
          <a:prstGeom prst="rect">
            <a:avLst/>
          </a:prstGeom>
        </p:spPr>
      </p:pic>
      <p:pic>
        <p:nvPicPr>
          <p:cNvPr id="36" name="Image 21" descr="preencoded.png">    </p:cNvPr>
          <p:cNvPicPr>
            <a:picLocks noChangeAspect="1"/>
          </p:cNvPicPr>
          <p:nvPr/>
        </p:nvPicPr>
        <p:blipFill>
          <a:blip r:embed="rId22"/>
          <a:srcRect l="0" r="0" t="0" b="0"/>
          <a:stretch/>
        </p:blipFill>
        <p:spPr>
          <a:xfrm>
            <a:off x="4979189" y="1176046"/>
            <a:ext cx="21506" cy="14899"/>
          </a:xfrm>
          <a:prstGeom prst="rect">
            <a:avLst/>
          </a:prstGeom>
        </p:spPr>
      </p:pic>
      <p:pic>
        <p:nvPicPr>
          <p:cNvPr id="37" name="Image 22" descr="preencoded.png">    </p:cNvPr>
          <p:cNvPicPr>
            <a:picLocks noChangeAspect="1"/>
          </p:cNvPicPr>
          <p:nvPr/>
        </p:nvPicPr>
        <p:blipFill>
          <a:blip r:embed="rId23"/>
          <a:srcRect l="0" r="-5" t="0" b="0"/>
          <a:stretch/>
        </p:blipFill>
        <p:spPr>
          <a:xfrm>
            <a:off x="4879963" y="1046319"/>
            <a:ext cx="19817" cy="25638"/>
          </a:xfrm>
          <a:prstGeom prst="rect">
            <a:avLst/>
          </a:prstGeom>
        </p:spPr>
      </p:pic>
      <p:pic>
        <p:nvPicPr>
          <p:cNvPr id="38" name="Image 23" descr="preencoded.png">    </p:cNvPr>
          <p:cNvPicPr>
            <a:picLocks noChangeAspect="1"/>
          </p:cNvPicPr>
          <p:nvPr/>
        </p:nvPicPr>
        <p:blipFill>
          <a:blip r:embed="rId24"/>
          <a:srcRect l="0" r="7" t="0" b="0"/>
          <a:stretch/>
        </p:blipFill>
        <p:spPr>
          <a:xfrm>
            <a:off x="4768941" y="1143341"/>
            <a:ext cx="28347" cy="16602"/>
          </a:xfrm>
          <a:prstGeom prst="rect">
            <a:avLst/>
          </a:prstGeom>
        </p:spPr>
      </p:pic>
      <p:pic>
        <p:nvPicPr>
          <p:cNvPr id="39" name="Image 24" descr="preencoded.png">    </p:cNvPr>
          <p:cNvPicPr>
            <a:picLocks noChangeAspect="1"/>
          </p:cNvPicPr>
          <p:nvPr/>
        </p:nvPicPr>
        <p:blipFill>
          <a:blip r:embed="rId25"/>
          <a:srcRect l="0" r="1" t="0" b="0"/>
          <a:stretch/>
        </p:blipFill>
        <p:spPr>
          <a:xfrm>
            <a:off x="4100796" y="1072949"/>
            <a:ext cx="431643" cy="443357"/>
          </a:xfrm>
          <a:prstGeom prst="rect">
            <a:avLst/>
          </a:prstGeom>
        </p:spPr>
      </p:pic>
      <p:pic>
        <p:nvPicPr>
          <p:cNvPr id="40" name="Image 25" descr="preencoded.png">    </p:cNvPr>
          <p:cNvPicPr>
            <a:picLocks noChangeAspect="1"/>
          </p:cNvPicPr>
          <p:nvPr/>
        </p:nvPicPr>
        <p:blipFill>
          <a:blip r:embed="rId26"/>
          <a:srcRect l="0" r="-1" t="0" b="0"/>
          <a:stretch/>
        </p:blipFill>
        <p:spPr>
          <a:xfrm>
            <a:off x="3763640" y="1059898"/>
            <a:ext cx="335882" cy="592348"/>
          </a:xfrm>
          <a:prstGeom prst="rect">
            <a:avLst/>
          </a:prstGeom>
        </p:spPr>
      </p:pic>
      <p:pic>
        <p:nvPicPr>
          <p:cNvPr id="41" name="Image 26" descr="preencoded.png">    </p:cNvPr>
          <p:cNvPicPr>
            <a:picLocks noChangeAspect="1"/>
          </p:cNvPicPr>
          <p:nvPr/>
        </p:nvPicPr>
        <p:blipFill>
          <a:blip r:embed="rId27"/>
          <a:srcRect l="0" r="0" t="0" b="0"/>
          <a:stretch/>
        </p:blipFill>
        <p:spPr>
          <a:xfrm>
            <a:off x="4049720" y="1340478"/>
            <a:ext cx="431620" cy="443331"/>
          </a:xfrm>
          <a:prstGeom prst="rect">
            <a:avLst/>
          </a:prstGeom>
        </p:spPr>
      </p:pic>
      <p:pic>
        <p:nvPicPr>
          <p:cNvPr id="42" name="Image 27" descr="preencoded.png">    </p:cNvPr>
          <p:cNvPicPr>
            <a:picLocks noChangeAspect="1"/>
          </p:cNvPicPr>
          <p:nvPr/>
        </p:nvPicPr>
        <p:blipFill>
          <a:blip r:embed="rId28"/>
          <a:srcRect l="0" r="-18006" t="0" b="5500"/>
          <a:stretch/>
        </p:blipFill>
        <p:spPr>
          <a:xfrm>
            <a:off x="3085412" y="1724025"/>
            <a:ext cx="3495675" cy="3600450"/>
          </a:xfrm>
          <a:prstGeom prst="rect">
            <a:avLst/>
          </a:prstGeom>
        </p:spPr>
      </p:pic>
      <p:pic>
        <p:nvPicPr>
          <p:cNvPr id="43" name="Image 28" descr="preencoded.png">    </p:cNvPr>
          <p:cNvPicPr>
            <a:picLocks noChangeAspect="1"/>
          </p:cNvPicPr>
          <p:nvPr/>
        </p:nvPicPr>
        <p:blipFill>
          <a:blip r:embed="rId29"/>
          <a:srcRect l="0" r="0" t="0" b="0"/>
          <a:stretch/>
        </p:blipFill>
        <p:spPr>
          <a:xfrm>
            <a:off x="5548313" y="2157413"/>
            <a:ext cx="729016" cy="838508"/>
          </a:xfrm>
          <a:prstGeom prst="rect">
            <a:avLst/>
          </a:prstGeom>
        </p:spPr>
      </p:pic>
      <p:pic>
        <p:nvPicPr>
          <p:cNvPr id="44" name="Image 29" descr="preencoded.png">    </p:cNvPr>
          <p:cNvPicPr>
            <a:picLocks noChangeAspect="1"/>
          </p:cNvPicPr>
          <p:nvPr/>
        </p:nvPicPr>
        <p:blipFill>
          <a:blip r:embed="rId30"/>
          <a:srcRect l="0" r="166" t="0" b="1012"/>
          <a:stretch/>
        </p:blipFill>
        <p:spPr>
          <a:xfrm>
            <a:off x="6281738" y="-42862"/>
            <a:ext cx="2862263" cy="4191000"/>
          </a:xfrm>
          <a:prstGeom prst="rect">
            <a:avLst/>
          </a:prstGeom>
        </p:spPr>
      </p:pic>
      <p:pic>
        <p:nvPicPr>
          <p:cNvPr id="45" name="Image 30" descr="preencoded.png">    </p:cNvPr>
          <p:cNvPicPr>
            <a:picLocks noChangeAspect="1"/>
          </p:cNvPicPr>
          <p:nvPr/>
        </p:nvPicPr>
        <p:blipFill>
          <a:blip r:embed="rId31"/>
          <a:srcRect l="0" r="88636" t="0" b="185"/>
          <a:stretch/>
        </p:blipFill>
        <p:spPr>
          <a:xfrm>
            <a:off x="9220200" y="-9525"/>
            <a:ext cx="190500" cy="5143500"/>
          </a:xfrm>
          <a:prstGeom prst="rect">
            <a:avLst/>
          </a:prstGeom>
        </p:spPr>
      </p:pic>
      <p:sp>
        <p:nvSpPr>
          <p:cNvPr id="46" name="Shape 13"/>
          <p:cNvSpPr/>
          <p:nvPr/>
        </p:nvSpPr>
        <p:spPr>
          <a:xfrm rot="0">
            <a:off x="3252788" y="6619875"/>
            <a:ext cx="1750703" cy="2335410"/>
          </a:xfrm>
          <a:prstGeom prst="rect">
            <a:avLst/>
          </a:prstGeom>
          <a:noFill/>
          <a:ln/>
        </p:spPr>
      </p:sp>
      <p:sp>
        <p:nvSpPr>
          <p:cNvPr id="47" name="Shape 14"/>
          <p:cNvSpPr/>
          <p:nvPr/>
        </p:nvSpPr>
        <p:spPr>
          <a:xfrm rot="0">
            <a:off x="3252788" y="6619875"/>
            <a:ext cx="1750703" cy="2335410"/>
          </a:xfrm>
          <a:prstGeom prst="rect">
            <a:avLst/>
          </a:prstGeom>
          <a:solidFill>
            <a:srgbClr val="FDF9F4"/>
          </a:solidFill>
          <a:ln/>
        </p:spPr>
      </p:sp>
      <p:sp>
        <p:nvSpPr>
          <p:cNvPr id="48" name="Shape 15"/>
          <p:cNvSpPr/>
          <p:nvPr/>
        </p:nvSpPr>
        <p:spPr>
          <a:xfrm rot="0">
            <a:off x="3478467" y="7125938"/>
            <a:ext cx="1299350" cy="2182379"/>
          </a:xfrm>
          <a:prstGeom prst="rect">
            <a:avLst/>
          </a:prstGeom>
          <a:noFill/>
          <a:ln/>
        </p:spPr>
      </p:sp>
      <p:sp>
        <p:nvSpPr>
          <p:cNvPr id="49" name="Shape 16"/>
          <p:cNvSpPr/>
          <p:nvPr/>
        </p:nvSpPr>
        <p:spPr>
          <a:xfrm rot="0">
            <a:off x="3334852" y="8672706"/>
            <a:ext cx="429127" cy="214194"/>
          </a:xfrm>
          <a:prstGeom prst="rect">
            <a:avLst/>
          </a:prstGeom>
          <a:noFill/>
          <a:ln/>
        </p:spPr>
      </p:sp>
      <p:sp>
        <p:nvSpPr>
          <p:cNvPr id="50" name="Shape 17"/>
          <p:cNvSpPr/>
          <p:nvPr/>
        </p:nvSpPr>
        <p:spPr>
          <a:xfrm rot="0">
            <a:off x="3478467" y="7016519"/>
            <a:ext cx="1299350" cy="492385"/>
          </a:xfrm>
          <a:prstGeom prst="rect">
            <a:avLst/>
          </a:prstGeom>
          <a:noFill/>
          <a:ln/>
        </p:spPr>
      </p:sp>
      <p:sp>
        <p:nvSpPr>
          <p:cNvPr id="51" name="Shape 18"/>
          <p:cNvSpPr/>
          <p:nvPr/>
        </p:nvSpPr>
        <p:spPr>
          <a:xfrm rot="0">
            <a:off x="3478467" y="7016519"/>
            <a:ext cx="728320" cy="82064"/>
          </a:xfrm>
          <a:prstGeom prst="roundRect">
            <a:avLst>
              <a:gd name="adj" fmla="val 32000"/>
            </a:avLst>
          </a:prstGeom>
          <a:solidFill>
            <a:srgbClr val="FFFFFF"/>
          </a:solidFill>
          <a:ln w="1624">
            <a:solidFill>
              <a:srgbClr val="B4B1AD"/>
            </a:solidFill>
            <a:prstDash val="solid"/>
          </a:ln>
        </p:spPr>
      </p:sp>
      <p:sp>
        <p:nvSpPr>
          <p:cNvPr id="52" name="Text 19"/>
          <p:cNvSpPr/>
          <p:nvPr/>
        </p:nvSpPr>
        <p:spPr>
          <a:xfrm rot="0">
            <a:off x="3505823" y="7036120"/>
            <a:ext cx="376238" cy="428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307"/>
              </a:lnSpc>
              <a:buNone/>
            </a:pPr>
            <a:r>
              <a:rPr lang="en-US" sz="205" dirty="0">
                <a:solidFill>
                  <a:srgbClr val="7F7F7F">
                    <a:alpha val="99000"/>
                  </a:srgbClr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Search by title or username...</a:t>
            </a:r>
            <a:endParaRPr lang="en-US" sz="205" dirty="0"/>
          </a:p>
        </p:txBody>
      </p:sp>
      <p:sp>
        <p:nvSpPr>
          <p:cNvPr id="53" name="Shape 20"/>
          <p:cNvSpPr/>
          <p:nvPr/>
        </p:nvSpPr>
        <p:spPr>
          <a:xfrm rot="0">
            <a:off x="4124720" y="7030196"/>
            <a:ext cx="54709" cy="54709"/>
          </a:xfrm>
          <a:prstGeom prst="rect">
            <a:avLst/>
          </a:prstGeom>
          <a:noFill/>
          <a:ln/>
        </p:spPr>
      </p:sp>
      <p:sp>
        <p:nvSpPr>
          <p:cNvPr id="54" name="Text 21"/>
          <p:cNvSpPr/>
          <p:nvPr/>
        </p:nvSpPr>
        <p:spPr>
          <a:xfrm rot="0">
            <a:off x="4275172" y="7037034"/>
            <a:ext cx="104775" cy="428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307"/>
              </a:lnSpc>
              <a:buNone/>
            </a:pPr>
            <a:r>
              <a:rPr lang="en-US" sz="205" b="1" dirty="0">
                <a:solidFill>
                  <a:srgbClr val="1B1B1B">
                    <a:alpha val="99000"/>
                  </a:srgbClr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Sort by:</a:t>
            </a:r>
            <a:endParaRPr lang="en-US" sz="205" dirty="0"/>
          </a:p>
        </p:txBody>
      </p:sp>
      <p:sp>
        <p:nvSpPr>
          <p:cNvPr id="55" name="Shape 22"/>
          <p:cNvSpPr/>
          <p:nvPr/>
        </p:nvSpPr>
        <p:spPr>
          <a:xfrm rot="488471">
            <a:off x="4170660" y="7211887"/>
            <a:ext cx="1583450" cy="2112298"/>
          </a:xfrm>
          <a:prstGeom prst="rect">
            <a:avLst/>
          </a:prstGeom>
          <a:noFill/>
          <a:ln/>
        </p:spPr>
      </p:sp>
      <p:sp>
        <p:nvSpPr>
          <p:cNvPr id="56" name="Shape 23"/>
          <p:cNvSpPr/>
          <p:nvPr/>
        </p:nvSpPr>
        <p:spPr>
          <a:xfrm rot="488471">
            <a:off x="4170660" y="7211887"/>
            <a:ext cx="1583450" cy="2112298"/>
          </a:xfrm>
          <a:prstGeom prst="rect">
            <a:avLst/>
          </a:prstGeom>
          <a:solidFill>
            <a:srgbClr val="FDF9F4"/>
          </a:solidFill>
          <a:ln/>
        </p:spPr>
      </p:sp>
      <p:sp>
        <p:nvSpPr>
          <p:cNvPr id="57" name="Text 24"/>
          <p:cNvSpPr/>
          <p:nvPr/>
        </p:nvSpPr>
        <p:spPr>
          <a:xfrm rot="488471">
            <a:off x="4888139" y="7417776"/>
            <a:ext cx="376238" cy="523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370"/>
              </a:lnSpc>
              <a:buNone/>
            </a:pPr>
            <a:r>
              <a:rPr lang="en-US" sz="278" b="1" dirty="0">
                <a:solidFill>
                  <a:srgbClr val="1B1B1B">
                    <a:alpha val="99000"/>
                  </a:srgbClr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The Key in the Vines</a:t>
            </a:r>
            <a:endParaRPr lang="en-US" sz="278" dirty="0"/>
          </a:p>
        </p:txBody>
      </p:sp>
      <p:sp>
        <p:nvSpPr>
          <p:cNvPr id="58" name="Shape 25"/>
          <p:cNvSpPr/>
          <p:nvPr/>
        </p:nvSpPr>
        <p:spPr>
          <a:xfrm rot="488471">
            <a:off x="4406303" y="7525854"/>
            <a:ext cx="1093261" cy="966176"/>
          </a:xfrm>
          <a:prstGeom prst="rect">
            <a:avLst/>
          </a:prstGeom>
          <a:noFill/>
          <a:ln/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DF9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rcRect l="0" r="-9943" t="0" b="185"/>
          <a:stretch/>
        </p:blipFill>
        <p:spPr>
          <a:xfrm>
            <a:off x="7567612" y="-9525"/>
            <a:ext cx="1843088" cy="51435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rcRect l="0" r="0" t="0" b="0"/>
          <a:stretch/>
        </p:blipFill>
        <p:spPr>
          <a:xfrm>
            <a:off x="-47625" y="0"/>
            <a:ext cx="1423988" cy="5143500"/>
          </a:xfrm>
          <a:prstGeom prst="rect">
            <a:avLst/>
          </a:prstGeom>
        </p:spPr>
      </p:pic>
      <p:sp>
        <p:nvSpPr>
          <p:cNvPr id="4" name="Shape 0"/>
          <p:cNvSpPr/>
          <p:nvPr/>
        </p:nvSpPr>
        <p:spPr>
          <a:xfrm rot="0">
            <a:off x="3252788" y="1885950"/>
            <a:ext cx="1750703" cy="2335410"/>
          </a:xfrm>
          <a:prstGeom prst="rect">
            <a:avLst/>
          </a:prstGeom>
          <a:noFill/>
          <a:ln/>
        </p:spPr>
      </p:sp>
      <p:sp>
        <p:nvSpPr>
          <p:cNvPr id="5" name="Shape 1"/>
          <p:cNvSpPr/>
          <p:nvPr/>
        </p:nvSpPr>
        <p:spPr>
          <a:xfrm rot="0">
            <a:off x="3252788" y="1885950"/>
            <a:ext cx="1750703" cy="2335410"/>
          </a:xfrm>
          <a:prstGeom prst="rect">
            <a:avLst/>
          </a:prstGeom>
          <a:solidFill>
            <a:srgbClr val="FDF9F4"/>
          </a:solidFill>
          <a:ln/>
        </p:spPr>
      </p:sp>
      <p:sp>
        <p:nvSpPr>
          <p:cNvPr id="6" name="Shape 2"/>
          <p:cNvSpPr/>
          <p:nvPr/>
        </p:nvSpPr>
        <p:spPr>
          <a:xfrm rot="0">
            <a:off x="3478467" y="2392012"/>
            <a:ext cx="1299350" cy="2182379"/>
          </a:xfrm>
          <a:prstGeom prst="rect">
            <a:avLst/>
          </a:prstGeom>
          <a:noFill/>
          <a:ln/>
        </p:spPr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rcRect l="0" r="0" t="0" b="0"/>
          <a:stretch/>
        </p:blipFill>
        <p:spPr>
          <a:xfrm>
            <a:off x="3478467" y="2392012"/>
            <a:ext cx="1303627" cy="418866"/>
          </a:xfrm>
          <a:prstGeom prst="rect">
            <a:avLst/>
          </a:prstGeom>
        </p:spPr>
      </p:pic>
      <p:pic>
        <p:nvPicPr>
          <p:cNvPr id="8" name="Image 3" descr="preencoded.png">    </p:cNvPr>
          <p:cNvPicPr>
            <a:picLocks noChangeAspect="1"/>
          </p:cNvPicPr>
          <p:nvPr/>
        </p:nvPicPr>
        <p:blipFill>
          <a:blip r:embed="rId4"/>
          <a:srcRect l="0" r="0" t="0" b="0"/>
          <a:stretch/>
        </p:blipFill>
        <p:spPr>
          <a:xfrm>
            <a:off x="3478467" y="2833959"/>
            <a:ext cx="1303627" cy="418866"/>
          </a:xfrm>
          <a:prstGeom prst="rect">
            <a:avLst/>
          </a:prstGeom>
        </p:spPr>
      </p:pic>
      <p:pic>
        <p:nvPicPr>
          <p:cNvPr id="9" name="Image 4" descr="preencoded.png">    </p:cNvPr>
          <p:cNvPicPr>
            <a:picLocks noChangeAspect="1"/>
          </p:cNvPicPr>
          <p:nvPr/>
        </p:nvPicPr>
        <p:blipFill>
          <a:blip r:embed="rId5"/>
          <a:srcRect l="0" r="0" t="0" b="0"/>
          <a:stretch/>
        </p:blipFill>
        <p:spPr>
          <a:xfrm>
            <a:off x="3478467" y="3275906"/>
            <a:ext cx="1303627" cy="418866"/>
          </a:xfrm>
          <a:prstGeom prst="rect">
            <a:avLst/>
          </a:prstGeom>
        </p:spPr>
      </p:pic>
      <p:pic>
        <p:nvPicPr>
          <p:cNvPr id="10" name="Image 5" descr="preencoded.png">    </p:cNvPr>
          <p:cNvPicPr>
            <a:picLocks noChangeAspect="1"/>
          </p:cNvPicPr>
          <p:nvPr/>
        </p:nvPicPr>
        <p:blipFill>
          <a:blip r:embed="rId6"/>
          <a:srcRect l="0" r="0" t="0" b="0"/>
          <a:stretch/>
        </p:blipFill>
        <p:spPr>
          <a:xfrm>
            <a:off x="3478467" y="3717852"/>
            <a:ext cx="1303627" cy="418866"/>
          </a:xfrm>
          <a:prstGeom prst="rect">
            <a:avLst/>
          </a:prstGeom>
        </p:spPr>
      </p:pic>
      <p:pic>
        <p:nvPicPr>
          <p:cNvPr id="11" name="Image 6" descr="preencoded.png">    </p:cNvPr>
          <p:cNvPicPr>
            <a:picLocks noChangeAspect="1"/>
          </p:cNvPicPr>
          <p:nvPr/>
        </p:nvPicPr>
        <p:blipFill>
          <a:blip r:embed="rId7"/>
          <a:srcRect l="0" r="-329" t="0" b="84636"/>
          <a:stretch/>
        </p:blipFill>
        <p:spPr>
          <a:xfrm>
            <a:off x="3478467" y="4159799"/>
            <a:ext cx="1303627" cy="63698"/>
          </a:xfrm>
          <a:prstGeom prst="rect">
            <a:avLst/>
          </a:prstGeom>
        </p:spPr>
      </p:pic>
      <p:pic>
        <p:nvPicPr>
          <p:cNvPr id="12" name="Image 7" descr="preencoded.png">    </p:cNvPr>
          <p:cNvPicPr>
            <a:picLocks noChangeAspect="1"/>
          </p:cNvPicPr>
          <p:nvPr/>
        </p:nvPicPr>
        <p:blipFill>
          <a:blip r:embed="rId8"/>
          <a:srcRect l="0" r="0" t="0" b="0"/>
          <a:stretch/>
        </p:blipFill>
        <p:spPr>
          <a:xfrm>
            <a:off x="3451603" y="2118465"/>
            <a:ext cx="1354062" cy="111249"/>
          </a:xfrm>
          <a:prstGeom prst="rect">
            <a:avLst/>
          </a:prstGeom>
        </p:spPr>
      </p:pic>
      <p:sp>
        <p:nvSpPr>
          <p:cNvPr id="13" name="Shape 3"/>
          <p:cNvSpPr/>
          <p:nvPr/>
        </p:nvSpPr>
        <p:spPr>
          <a:xfrm rot="0">
            <a:off x="3334852" y="3938780"/>
            <a:ext cx="429127" cy="214194"/>
          </a:xfrm>
          <a:prstGeom prst="rect">
            <a:avLst/>
          </a:prstGeom>
          <a:noFill/>
          <a:ln/>
        </p:spPr>
      </p:sp>
      <p:pic>
        <p:nvPicPr>
          <p:cNvPr id="14" name="Image 8" descr="preencoded.png">    </p:cNvPr>
          <p:cNvPicPr>
            <a:picLocks noChangeAspect="1"/>
          </p:cNvPicPr>
          <p:nvPr/>
        </p:nvPicPr>
        <p:blipFill>
          <a:blip r:embed="rId9"/>
          <a:srcRect l="0" r="0" t="0" b="0"/>
          <a:stretch/>
        </p:blipFill>
        <p:spPr>
          <a:xfrm>
            <a:off x="3334852" y="3938780"/>
            <a:ext cx="436811" cy="131520"/>
          </a:xfrm>
          <a:prstGeom prst="rect">
            <a:avLst/>
          </a:prstGeom>
        </p:spPr>
      </p:pic>
      <p:pic>
        <p:nvPicPr>
          <p:cNvPr id="15" name="Image 9" descr="preencoded.png">    </p:cNvPr>
          <p:cNvPicPr>
            <a:picLocks noChangeAspect="1"/>
          </p:cNvPicPr>
          <p:nvPr/>
        </p:nvPicPr>
        <p:blipFill>
          <a:blip r:embed="rId10"/>
          <a:srcRect l="0" r="0" t="0" b="0"/>
          <a:stretch/>
        </p:blipFill>
        <p:spPr>
          <a:xfrm>
            <a:off x="3334852" y="4059555"/>
            <a:ext cx="467227" cy="131520"/>
          </a:xfrm>
          <a:prstGeom prst="rect">
            <a:avLst/>
          </a:prstGeom>
        </p:spPr>
      </p:pic>
      <p:sp>
        <p:nvSpPr>
          <p:cNvPr id="16" name="Shape 4"/>
          <p:cNvSpPr/>
          <p:nvPr/>
        </p:nvSpPr>
        <p:spPr>
          <a:xfrm rot="0">
            <a:off x="3478467" y="2282594"/>
            <a:ext cx="1299350" cy="492385"/>
          </a:xfrm>
          <a:prstGeom prst="rect">
            <a:avLst/>
          </a:prstGeom>
          <a:noFill/>
          <a:ln/>
        </p:spPr>
      </p:sp>
      <p:pic>
        <p:nvPicPr>
          <p:cNvPr id="17" name="Image 10" descr="preencoded.png">    </p:cNvPr>
          <p:cNvPicPr>
            <a:picLocks noChangeAspect="1"/>
          </p:cNvPicPr>
          <p:nvPr/>
        </p:nvPicPr>
        <p:blipFill>
          <a:blip r:embed="rId11"/>
          <a:srcRect l="0" r="0" t="0" b="0"/>
          <a:stretch/>
        </p:blipFill>
        <p:spPr>
          <a:xfrm>
            <a:off x="4396555" y="2282593"/>
            <a:ext cx="381257" cy="492385"/>
          </a:xfrm>
          <a:prstGeom prst="rect">
            <a:avLst/>
          </a:prstGeom>
        </p:spPr>
      </p:pic>
      <p:sp>
        <p:nvSpPr>
          <p:cNvPr id="18" name="Shape 5"/>
          <p:cNvSpPr/>
          <p:nvPr/>
        </p:nvSpPr>
        <p:spPr>
          <a:xfrm rot="0">
            <a:off x="3478467" y="2282593"/>
            <a:ext cx="728320" cy="82064"/>
          </a:xfrm>
          <a:prstGeom prst="roundRect">
            <a:avLst>
              <a:gd name="adj" fmla="val 32000"/>
            </a:avLst>
          </a:prstGeom>
          <a:solidFill>
            <a:srgbClr val="FFFFFF"/>
          </a:solidFill>
          <a:ln w="1624">
            <a:solidFill>
              <a:srgbClr val="B4B1AD"/>
            </a:solidFill>
            <a:prstDash val="solid"/>
          </a:ln>
        </p:spPr>
      </p:sp>
      <p:sp>
        <p:nvSpPr>
          <p:cNvPr id="19" name="Text 6"/>
          <p:cNvSpPr/>
          <p:nvPr/>
        </p:nvSpPr>
        <p:spPr>
          <a:xfrm rot="0">
            <a:off x="3505823" y="2302194"/>
            <a:ext cx="376238" cy="428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307"/>
              </a:lnSpc>
              <a:buNone/>
            </a:pPr>
            <a:r>
              <a:rPr lang="en-US" sz="205" dirty="0">
                <a:solidFill>
                  <a:srgbClr val="7F7F7F">
                    <a:alpha val="99000"/>
                  </a:srgbClr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Search by title or username...</a:t>
            </a:r>
            <a:endParaRPr lang="en-US" sz="205" dirty="0"/>
          </a:p>
        </p:txBody>
      </p:sp>
      <p:sp>
        <p:nvSpPr>
          <p:cNvPr id="20" name="Shape 7"/>
          <p:cNvSpPr/>
          <p:nvPr/>
        </p:nvSpPr>
        <p:spPr>
          <a:xfrm rot="0">
            <a:off x="4124720" y="2296271"/>
            <a:ext cx="54709" cy="54709"/>
          </a:xfrm>
          <a:prstGeom prst="rect">
            <a:avLst/>
          </a:prstGeom>
          <a:noFill/>
          <a:ln/>
        </p:spPr>
      </p:sp>
      <p:pic>
        <p:nvPicPr>
          <p:cNvPr id="21" name="Image 11" descr="preencoded.png">    </p:cNvPr>
          <p:cNvPicPr>
            <a:picLocks noChangeAspect="1"/>
          </p:cNvPicPr>
          <p:nvPr/>
        </p:nvPicPr>
        <p:blipFill>
          <a:blip r:embed="rId12"/>
          <a:srcRect l="0" r="0" t="0" b="0"/>
          <a:stretch/>
        </p:blipFill>
        <p:spPr>
          <a:xfrm>
            <a:off x="4131557" y="2303109"/>
            <a:ext cx="41032" cy="41032"/>
          </a:xfrm>
          <a:prstGeom prst="rect">
            <a:avLst/>
          </a:prstGeom>
        </p:spPr>
      </p:pic>
      <p:sp>
        <p:nvSpPr>
          <p:cNvPr id="22" name="Text 8"/>
          <p:cNvSpPr/>
          <p:nvPr/>
        </p:nvSpPr>
        <p:spPr>
          <a:xfrm rot="0">
            <a:off x="4275172" y="2303109"/>
            <a:ext cx="104775" cy="428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307"/>
              </a:lnSpc>
              <a:buNone/>
            </a:pPr>
            <a:r>
              <a:rPr lang="en-US" sz="205" b="1" dirty="0">
                <a:solidFill>
                  <a:srgbClr val="1B1B1B">
                    <a:alpha val="99000"/>
                  </a:srgbClr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Sort by:</a:t>
            </a:r>
            <a:endParaRPr lang="en-US" sz="205" dirty="0"/>
          </a:p>
        </p:txBody>
      </p:sp>
      <p:pic>
        <p:nvPicPr>
          <p:cNvPr id="23" name="Image 12" descr="preencoded.png">    </p:cNvPr>
          <p:cNvPicPr>
            <a:picLocks noChangeAspect="1"/>
          </p:cNvPicPr>
          <p:nvPr/>
        </p:nvPicPr>
        <p:blipFill>
          <a:blip r:embed="rId13"/>
          <a:srcRect l="0" r="0" t="0" b="0"/>
          <a:stretch/>
        </p:blipFill>
        <p:spPr>
          <a:xfrm>
            <a:off x="3252788" y="1885950"/>
            <a:ext cx="1750703" cy="41032"/>
          </a:xfrm>
          <a:prstGeom prst="rect">
            <a:avLst/>
          </a:prstGeom>
        </p:spPr>
      </p:pic>
      <p:pic>
        <p:nvPicPr>
          <p:cNvPr id="24" name="Image 13" descr="preencoded.png">    </p:cNvPr>
          <p:cNvPicPr>
            <a:picLocks noChangeAspect="1"/>
          </p:cNvPicPr>
          <p:nvPr/>
        </p:nvPicPr>
        <p:blipFill>
          <a:blip r:embed="rId14"/>
          <a:srcRect l="0" r="0" t="0" b="-1389"/>
          <a:stretch/>
        </p:blipFill>
        <p:spPr>
          <a:xfrm>
            <a:off x="3252788" y="1926982"/>
            <a:ext cx="1750703" cy="124806"/>
          </a:xfrm>
          <a:prstGeom prst="rect">
            <a:avLst/>
          </a:prstGeom>
        </p:spPr>
      </p:pic>
      <p:pic>
        <p:nvPicPr>
          <p:cNvPr id="25" name="Image 14" descr="preencoded.png">    </p:cNvPr>
          <p:cNvPicPr>
            <a:picLocks noChangeAspect="1"/>
          </p:cNvPicPr>
          <p:nvPr/>
        </p:nvPicPr>
        <p:blipFill>
          <a:blip r:embed="rId15"/>
          <a:srcRect l="0" r="0" t="0" b="0"/>
          <a:stretch/>
        </p:blipFill>
        <p:spPr>
          <a:xfrm>
            <a:off x="3150208" y="1788499"/>
            <a:ext cx="1957574" cy="2530312"/>
          </a:xfrm>
          <a:prstGeom prst="rect">
            <a:avLst/>
          </a:prstGeom>
        </p:spPr>
      </p:pic>
      <p:sp>
        <p:nvSpPr>
          <p:cNvPr id="26" name="Shape 9"/>
          <p:cNvSpPr/>
          <p:nvPr/>
        </p:nvSpPr>
        <p:spPr>
          <a:xfrm rot="488471">
            <a:off x="4170660" y="2477962"/>
            <a:ext cx="1583450" cy="2112298"/>
          </a:xfrm>
          <a:prstGeom prst="rect">
            <a:avLst/>
          </a:prstGeom>
          <a:noFill/>
          <a:ln/>
        </p:spPr>
      </p:sp>
      <p:sp>
        <p:nvSpPr>
          <p:cNvPr id="27" name="Shape 10"/>
          <p:cNvSpPr/>
          <p:nvPr/>
        </p:nvSpPr>
        <p:spPr>
          <a:xfrm rot="488471">
            <a:off x="4170660" y="2477962"/>
            <a:ext cx="1583450" cy="2112298"/>
          </a:xfrm>
          <a:prstGeom prst="rect">
            <a:avLst/>
          </a:prstGeom>
          <a:solidFill>
            <a:srgbClr val="FDF9F4"/>
          </a:solidFill>
          <a:ln/>
        </p:spPr>
      </p:sp>
      <p:sp>
        <p:nvSpPr>
          <p:cNvPr id="28" name="Text 11"/>
          <p:cNvSpPr/>
          <p:nvPr/>
        </p:nvSpPr>
        <p:spPr>
          <a:xfrm rot="488471">
            <a:off x="4888139" y="2683851"/>
            <a:ext cx="376238" cy="523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370"/>
              </a:lnSpc>
              <a:buNone/>
            </a:pPr>
            <a:r>
              <a:rPr lang="en-US" sz="278" b="1" dirty="0">
                <a:solidFill>
                  <a:srgbClr val="1B1B1B">
                    <a:alpha val="99000"/>
                  </a:srgbClr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The Key in the Vines</a:t>
            </a:r>
            <a:endParaRPr lang="en-US" sz="278" dirty="0"/>
          </a:p>
        </p:txBody>
      </p:sp>
      <p:sp>
        <p:nvSpPr>
          <p:cNvPr id="29" name="Shape 12"/>
          <p:cNvSpPr/>
          <p:nvPr/>
        </p:nvSpPr>
        <p:spPr>
          <a:xfrm rot="488471">
            <a:off x="4406303" y="2791929"/>
            <a:ext cx="1093261" cy="966176"/>
          </a:xfrm>
          <a:prstGeom prst="rect">
            <a:avLst/>
          </a:prstGeom>
          <a:noFill/>
          <a:ln/>
        </p:spPr>
      </p:sp>
      <p:pic>
        <p:nvPicPr>
          <p:cNvPr id="30" name="Image 15" descr="preencoded.png">    </p:cNvPr>
          <p:cNvPicPr>
            <a:picLocks noChangeAspect="1"/>
          </p:cNvPicPr>
          <p:nvPr/>
        </p:nvPicPr>
        <p:blipFill>
          <a:blip r:embed="rId16"/>
          <a:srcRect l="0" r="0" t="0" b="0"/>
          <a:stretch/>
        </p:blipFill>
        <p:spPr>
          <a:xfrm>
            <a:off x="4437848" y="2723790"/>
            <a:ext cx="1129114" cy="482449"/>
          </a:xfrm>
          <a:prstGeom prst="rect">
            <a:avLst/>
          </a:prstGeom>
        </p:spPr>
      </p:pic>
      <p:pic>
        <p:nvPicPr>
          <p:cNvPr id="31" name="Image 16" descr="preencoded.png">    </p:cNvPr>
          <p:cNvPicPr>
            <a:picLocks noChangeAspect="1"/>
          </p:cNvPicPr>
          <p:nvPr/>
        </p:nvPicPr>
        <p:blipFill>
          <a:blip r:embed="rId17"/>
          <a:srcRect l="0" r="0" t="0" b="0"/>
          <a:stretch/>
        </p:blipFill>
        <p:spPr>
          <a:xfrm>
            <a:off x="4398265" y="3075911"/>
            <a:ext cx="1118323" cy="407017"/>
          </a:xfrm>
          <a:prstGeom prst="rect">
            <a:avLst/>
          </a:prstGeom>
        </p:spPr>
      </p:pic>
      <p:pic>
        <p:nvPicPr>
          <p:cNvPr id="32" name="Image 17" descr="preencoded.png">    </p:cNvPr>
          <p:cNvPicPr>
            <a:picLocks noChangeAspect="1"/>
          </p:cNvPicPr>
          <p:nvPr/>
        </p:nvPicPr>
        <p:blipFill>
          <a:blip r:embed="rId18"/>
          <a:srcRect l="0" r="0" t="0" b="0"/>
          <a:stretch/>
        </p:blipFill>
        <p:spPr>
          <a:xfrm>
            <a:off x="4347896" y="3352600"/>
            <a:ext cx="1129114" cy="482449"/>
          </a:xfrm>
          <a:prstGeom prst="rect">
            <a:avLst/>
          </a:prstGeom>
        </p:spPr>
      </p:pic>
      <p:pic>
        <p:nvPicPr>
          <p:cNvPr id="33" name="Image 18" descr="preencoded.png">    </p:cNvPr>
          <p:cNvPicPr>
            <a:picLocks noChangeAspect="1"/>
          </p:cNvPicPr>
          <p:nvPr/>
        </p:nvPicPr>
        <p:blipFill>
          <a:blip r:embed="rId19"/>
          <a:srcRect l="0" r="0" t="0" b="0"/>
          <a:stretch/>
        </p:blipFill>
        <p:spPr>
          <a:xfrm>
            <a:off x="4029075" y="3553638"/>
            <a:ext cx="1698222" cy="1138097"/>
          </a:xfrm>
          <a:prstGeom prst="rect">
            <a:avLst/>
          </a:prstGeom>
        </p:spPr>
      </p:pic>
      <p:pic>
        <p:nvPicPr>
          <p:cNvPr id="34" name="Image 19" descr="preencoded.png">    </p:cNvPr>
          <p:cNvPicPr>
            <a:picLocks noChangeAspect="1"/>
          </p:cNvPicPr>
          <p:nvPr/>
        </p:nvPicPr>
        <p:blipFill>
          <a:blip r:embed="rId20"/>
          <a:srcRect l="0" r="0" t="0" b="0"/>
          <a:stretch/>
        </p:blipFill>
        <p:spPr>
          <a:xfrm>
            <a:off x="4307183" y="2413226"/>
            <a:ext cx="1583477" cy="335982"/>
          </a:xfrm>
          <a:prstGeom prst="rect">
            <a:avLst/>
          </a:prstGeom>
        </p:spPr>
      </p:pic>
      <p:pic>
        <p:nvPicPr>
          <p:cNvPr id="35" name="Image 20" descr="preencoded.png">    </p:cNvPr>
          <p:cNvPicPr>
            <a:picLocks noChangeAspect="1"/>
          </p:cNvPicPr>
          <p:nvPr/>
        </p:nvPicPr>
        <p:blipFill>
          <a:blip r:embed="rId21"/>
          <a:srcRect l="0" r="0" t="0" b="0"/>
          <a:stretch/>
        </p:blipFill>
        <p:spPr>
          <a:xfrm>
            <a:off x="4319946" y="2376488"/>
            <a:ext cx="1575752" cy="281975"/>
          </a:xfrm>
          <a:prstGeom prst="rect">
            <a:avLst/>
          </a:prstGeom>
        </p:spPr>
      </p:pic>
      <p:pic>
        <p:nvPicPr>
          <p:cNvPr id="36" name="Image 21" descr="preencoded.png">    </p:cNvPr>
          <p:cNvPicPr>
            <a:picLocks noChangeAspect="1"/>
          </p:cNvPicPr>
          <p:nvPr/>
        </p:nvPicPr>
        <p:blipFill>
          <a:blip r:embed="rId22"/>
          <a:srcRect l="0" r="0" t="0" b="0"/>
          <a:stretch/>
        </p:blipFill>
        <p:spPr>
          <a:xfrm>
            <a:off x="3924751" y="2276096"/>
            <a:ext cx="2076803" cy="2516250"/>
          </a:xfrm>
          <a:prstGeom prst="rect">
            <a:avLst/>
          </a:prstGeom>
        </p:spPr>
      </p:pic>
      <p:sp>
        <p:nvSpPr>
          <p:cNvPr id="37" name="Shape 13"/>
          <p:cNvSpPr/>
          <p:nvPr/>
        </p:nvSpPr>
        <p:spPr>
          <a:xfrm>
            <a:off x="2928886" y="623888"/>
            <a:ext cx="3109829" cy="985937"/>
          </a:xfrm>
          <a:prstGeom prst="rect">
            <a:avLst/>
          </a:prstGeom>
          <a:noFill/>
          <a:ln/>
        </p:spPr>
      </p:sp>
      <p:pic>
        <p:nvPicPr>
          <p:cNvPr id="38" name="Image 22" descr="preencoded.png">    </p:cNvPr>
          <p:cNvPicPr>
            <a:picLocks noChangeAspect="1"/>
          </p:cNvPicPr>
          <p:nvPr/>
        </p:nvPicPr>
        <p:blipFill>
          <a:blip r:embed="rId23"/>
          <a:srcRect l="0" r="1" t="0" b="0"/>
          <a:stretch/>
        </p:blipFill>
        <p:spPr>
          <a:xfrm>
            <a:off x="5303174" y="784325"/>
            <a:ext cx="417523" cy="595774"/>
          </a:xfrm>
          <a:prstGeom prst="rect">
            <a:avLst/>
          </a:prstGeom>
        </p:spPr>
      </p:pic>
      <p:pic>
        <p:nvPicPr>
          <p:cNvPr id="39" name="Image 23" descr="preencoded.png">    </p:cNvPr>
          <p:cNvPicPr>
            <a:picLocks noChangeAspect="1"/>
          </p:cNvPicPr>
          <p:nvPr/>
        </p:nvPicPr>
        <p:blipFill>
          <a:blip r:embed="rId24"/>
          <a:srcRect l="0" r="1" t="0" b="0"/>
          <a:stretch/>
        </p:blipFill>
        <p:spPr>
          <a:xfrm>
            <a:off x="4763751" y="1029902"/>
            <a:ext cx="172585" cy="290416"/>
          </a:xfrm>
          <a:prstGeom prst="rect">
            <a:avLst/>
          </a:prstGeom>
        </p:spPr>
      </p:pic>
      <p:pic>
        <p:nvPicPr>
          <p:cNvPr id="40" name="Image 24" descr="preencoded.png">    </p:cNvPr>
          <p:cNvPicPr>
            <a:picLocks noChangeAspect="1"/>
          </p:cNvPicPr>
          <p:nvPr/>
        </p:nvPicPr>
        <p:blipFill>
          <a:blip r:embed="rId25"/>
          <a:srcRect l="0" r="0" t="0" b="0"/>
          <a:stretch/>
        </p:blipFill>
        <p:spPr>
          <a:xfrm>
            <a:off x="4481647" y="851377"/>
            <a:ext cx="393622" cy="615592"/>
          </a:xfrm>
          <a:prstGeom prst="rect">
            <a:avLst/>
          </a:prstGeom>
        </p:spPr>
      </p:pic>
      <p:pic>
        <p:nvPicPr>
          <p:cNvPr id="41" name="Image 25" descr="preencoded.png">    </p:cNvPr>
          <p:cNvPicPr>
            <a:picLocks noChangeAspect="1"/>
          </p:cNvPicPr>
          <p:nvPr/>
        </p:nvPicPr>
        <p:blipFill>
          <a:blip r:embed="rId26"/>
          <a:srcRect l="0" r="1" t="0" b="0"/>
          <a:stretch/>
        </p:blipFill>
        <p:spPr>
          <a:xfrm>
            <a:off x="5747826" y="1332476"/>
            <a:ext cx="82883" cy="77036"/>
          </a:xfrm>
          <a:prstGeom prst="rect">
            <a:avLst/>
          </a:prstGeom>
        </p:spPr>
      </p:pic>
      <p:pic>
        <p:nvPicPr>
          <p:cNvPr id="42" name="Image 26" descr="preencoded.png">    </p:cNvPr>
          <p:cNvPicPr>
            <a:picLocks noChangeAspect="1"/>
          </p:cNvPicPr>
          <p:nvPr/>
        </p:nvPicPr>
        <p:blipFill>
          <a:blip r:embed="rId27"/>
          <a:srcRect l="0" r="-1" t="0" b="0"/>
          <a:stretch/>
        </p:blipFill>
        <p:spPr>
          <a:xfrm>
            <a:off x="4929127" y="1049892"/>
            <a:ext cx="360722" cy="392821"/>
          </a:xfrm>
          <a:prstGeom prst="rect">
            <a:avLst/>
          </a:prstGeom>
        </p:spPr>
      </p:pic>
      <p:pic>
        <p:nvPicPr>
          <p:cNvPr id="43" name="Image 27" descr="preencoded.png">    </p:cNvPr>
          <p:cNvPicPr>
            <a:picLocks noChangeAspect="1"/>
          </p:cNvPicPr>
          <p:nvPr/>
        </p:nvPicPr>
        <p:blipFill>
          <a:blip r:embed="rId28"/>
          <a:srcRect l="0" r="0" t="0" b="0"/>
          <a:stretch/>
        </p:blipFill>
        <p:spPr>
          <a:xfrm>
            <a:off x="3382049" y="1050639"/>
            <a:ext cx="358997" cy="385755"/>
          </a:xfrm>
          <a:prstGeom prst="rect">
            <a:avLst/>
          </a:prstGeom>
        </p:spPr>
      </p:pic>
      <p:pic>
        <p:nvPicPr>
          <p:cNvPr id="44" name="Image 28" descr="preencoded.png">    </p:cNvPr>
          <p:cNvPicPr>
            <a:picLocks noChangeAspect="1"/>
          </p:cNvPicPr>
          <p:nvPr/>
        </p:nvPicPr>
        <p:blipFill>
          <a:blip r:embed="rId29"/>
          <a:srcRect l="0" r="-1" t="0" b="0"/>
          <a:stretch/>
        </p:blipFill>
        <p:spPr>
          <a:xfrm>
            <a:off x="3151524" y="851560"/>
            <a:ext cx="214066" cy="611644"/>
          </a:xfrm>
          <a:prstGeom prst="rect">
            <a:avLst/>
          </a:prstGeom>
        </p:spPr>
      </p:pic>
      <p:pic>
        <p:nvPicPr>
          <p:cNvPr id="45" name="Image 29" descr="preencoded.png">    </p:cNvPr>
          <p:cNvPicPr>
            <a:picLocks noChangeAspect="1"/>
          </p:cNvPicPr>
          <p:nvPr/>
        </p:nvPicPr>
        <p:blipFill>
          <a:blip r:embed="rId30"/>
          <a:srcRect l="0" r="1" t="0" b="0"/>
          <a:stretch/>
        </p:blipFill>
        <p:spPr>
          <a:xfrm>
            <a:off x="4750045" y="765759"/>
            <a:ext cx="245455" cy="220944"/>
          </a:xfrm>
          <a:prstGeom prst="rect">
            <a:avLst/>
          </a:prstGeom>
        </p:spPr>
      </p:pic>
      <p:pic>
        <p:nvPicPr>
          <p:cNvPr id="46" name="Image 30" descr="preencoded.png">    </p:cNvPr>
          <p:cNvPicPr>
            <a:picLocks noChangeAspect="1"/>
          </p:cNvPicPr>
          <p:nvPr/>
        </p:nvPicPr>
        <p:blipFill>
          <a:blip r:embed="rId31"/>
          <a:srcRect l="0" r="5" t="0" b="0"/>
          <a:stretch/>
        </p:blipFill>
        <p:spPr>
          <a:xfrm>
            <a:off x="4922416" y="983414"/>
            <a:ext cx="21082" cy="18545"/>
          </a:xfrm>
          <a:prstGeom prst="rect">
            <a:avLst/>
          </a:prstGeom>
        </p:spPr>
      </p:pic>
      <p:pic>
        <p:nvPicPr>
          <p:cNvPr id="47" name="Image 31" descr="preencoded.png">    </p:cNvPr>
          <p:cNvPicPr>
            <a:picLocks noChangeAspect="1"/>
          </p:cNvPicPr>
          <p:nvPr/>
        </p:nvPicPr>
        <p:blipFill>
          <a:blip r:embed="rId32"/>
          <a:srcRect l="0" r="0" t="0" b="0"/>
          <a:stretch/>
        </p:blipFill>
        <p:spPr>
          <a:xfrm>
            <a:off x="4979189" y="895059"/>
            <a:ext cx="21506" cy="14899"/>
          </a:xfrm>
          <a:prstGeom prst="rect">
            <a:avLst/>
          </a:prstGeom>
        </p:spPr>
      </p:pic>
      <p:pic>
        <p:nvPicPr>
          <p:cNvPr id="48" name="Image 32" descr="preencoded.png">    </p:cNvPr>
          <p:cNvPicPr>
            <a:picLocks noChangeAspect="1"/>
          </p:cNvPicPr>
          <p:nvPr/>
        </p:nvPicPr>
        <p:blipFill>
          <a:blip r:embed="rId33"/>
          <a:srcRect l="0" r="-5" t="0" b="0"/>
          <a:stretch/>
        </p:blipFill>
        <p:spPr>
          <a:xfrm>
            <a:off x="4879963" y="765332"/>
            <a:ext cx="19817" cy="25638"/>
          </a:xfrm>
          <a:prstGeom prst="rect">
            <a:avLst/>
          </a:prstGeom>
        </p:spPr>
      </p:pic>
      <p:pic>
        <p:nvPicPr>
          <p:cNvPr id="49" name="Image 33" descr="preencoded.png">    </p:cNvPr>
          <p:cNvPicPr>
            <a:picLocks noChangeAspect="1"/>
          </p:cNvPicPr>
          <p:nvPr/>
        </p:nvPicPr>
        <p:blipFill>
          <a:blip r:embed="rId34"/>
          <a:srcRect l="0" r="7" t="0" b="0"/>
          <a:stretch/>
        </p:blipFill>
        <p:spPr>
          <a:xfrm>
            <a:off x="4768941" y="862354"/>
            <a:ext cx="28347" cy="16602"/>
          </a:xfrm>
          <a:prstGeom prst="rect">
            <a:avLst/>
          </a:prstGeom>
        </p:spPr>
      </p:pic>
      <p:pic>
        <p:nvPicPr>
          <p:cNvPr id="50" name="Image 34" descr="preencoded.png">    </p:cNvPr>
          <p:cNvPicPr>
            <a:picLocks noChangeAspect="1"/>
          </p:cNvPicPr>
          <p:nvPr/>
        </p:nvPicPr>
        <p:blipFill>
          <a:blip r:embed="rId35"/>
          <a:srcRect l="0" r="1" t="0" b="0"/>
          <a:stretch/>
        </p:blipFill>
        <p:spPr>
          <a:xfrm>
            <a:off x="4100796" y="791962"/>
            <a:ext cx="431643" cy="443357"/>
          </a:xfrm>
          <a:prstGeom prst="rect">
            <a:avLst/>
          </a:prstGeom>
        </p:spPr>
      </p:pic>
      <p:pic>
        <p:nvPicPr>
          <p:cNvPr id="51" name="Image 35" descr="preencoded.png">    </p:cNvPr>
          <p:cNvPicPr>
            <a:picLocks noChangeAspect="1"/>
          </p:cNvPicPr>
          <p:nvPr/>
        </p:nvPicPr>
        <p:blipFill>
          <a:blip r:embed="rId36"/>
          <a:srcRect l="0" r="-1" t="0" b="0"/>
          <a:stretch/>
        </p:blipFill>
        <p:spPr>
          <a:xfrm>
            <a:off x="3763640" y="778910"/>
            <a:ext cx="335882" cy="592348"/>
          </a:xfrm>
          <a:prstGeom prst="rect">
            <a:avLst/>
          </a:prstGeom>
        </p:spPr>
      </p:pic>
      <p:pic>
        <p:nvPicPr>
          <p:cNvPr id="52" name="Image 36" descr="preencoded.png">    </p:cNvPr>
          <p:cNvPicPr>
            <a:picLocks noChangeAspect="1"/>
          </p:cNvPicPr>
          <p:nvPr/>
        </p:nvPicPr>
        <p:blipFill>
          <a:blip r:embed="rId37"/>
          <a:srcRect l="0" r="0" t="0" b="0"/>
          <a:stretch/>
        </p:blipFill>
        <p:spPr>
          <a:xfrm>
            <a:off x="4049720" y="1059490"/>
            <a:ext cx="431620" cy="443331"/>
          </a:xfrm>
          <a:prstGeom prst="rect">
            <a:avLst/>
          </a:prstGeom>
        </p:spPr>
      </p:pic>
      <p:sp>
        <p:nvSpPr>
          <p:cNvPr id="53" name="Shape 14"/>
          <p:cNvSpPr/>
          <p:nvPr/>
        </p:nvSpPr>
        <p:spPr>
          <a:xfrm rot="0">
            <a:off x="-519113" y="7043738"/>
            <a:ext cx="3138146" cy="4186238"/>
          </a:xfrm>
          <a:prstGeom prst="rect">
            <a:avLst/>
          </a:prstGeom>
          <a:solidFill>
            <a:srgbClr val="FDF9F4"/>
          </a:solidFill>
          <a:ln/>
        </p:spPr>
      </p:sp>
      <p:sp>
        <p:nvSpPr>
          <p:cNvPr id="54" name="Shape 15"/>
          <p:cNvSpPr/>
          <p:nvPr/>
        </p:nvSpPr>
        <p:spPr>
          <a:xfrm rot="0">
            <a:off x="-114584" y="7950858"/>
            <a:ext cx="2329093" cy="3896625"/>
          </a:xfrm>
          <a:prstGeom prst="rect">
            <a:avLst/>
          </a:prstGeom>
          <a:noFill/>
          <a:ln/>
        </p:spPr>
      </p:sp>
      <p:sp>
        <p:nvSpPr>
          <p:cNvPr id="55" name="Shape 16"/>
          <p:cNvSpPr/>
          <p:nvPr/>
        </p:nvSpPr>
        <p:spPr>
          <a:xfrm rot="0">
            <a:off x="-372015" y="10387382"/>
            <a:ext cx="769214" cy="720009"/>
          </a:xfrm>
          <a:prstGeom prst="rect">
            <a:avLst/>
          </a:prstGeom>
          <a:noFill/>
          <a:ln/>
        </p:spPr>
      </p:sp>
      <p:sp>
        <p:nvSpPr>
          <p:cNvPr id="56" name="Shape 17"/>
          <p:cNvSpPr/>
          <p:nvPr/>
        </p:nvSpPr>
        <p:spPr>
          <a:xfrm rot="0">
            <a:off x="-114584" y="7754724"/>
            <a:ext cx="2329093" cy="882604"/>
          </a:xfrm>
          <a:prstGeom prst="rect">
            <a:avLst/>
          </a:prstGeom>
          <a:noFill/>
          <a:ln/>
        </p:spPr>
      </p:sp>
      <p:sp>
        <p:nvSpPr>
          <p:cNvPr id="57" name="Shape 18"/>
          <p:cNvSpPr/>
          <p:nvPr/>
        </p:nvSpPr>
        <p:spPr>
          <a:xfrm rot="0">
            <a:off x="-114584" y="7754724"/>
            <a:ext cx="1305518" cy="147101"/>
          </a:xfrm>
          <a:prstGeom prst="roundRect">
            <a:avLst>
              <a:gd name="adj" fmla="val 32000"/>
            </a:avLst>
          </a:prstGeom>
          <a:solidFill>
            <a:srgbClr val="FFFFFF"/>
          </a:solidFill>
          <a:ln w="2911">
            <a:solidFill>
              <a:srgbClr val="B4B1AD"/>
            </a:solidFill>
            <a:prstDash val="solid"/>
          </a:ln>
        </p:spPr>
      </p:sp>
      <p:sp>
        <p:nvSpPr>
          <p:cNvPr id="58" name="Text 19"/>
          <p:cNvSpPr/>
          <p:nvPr/>
        </p:nvSpPr>
        <p:spPr>
          <a:xfrm rot="0">
            <a:off x="-65549" y="7790174"/>
            <a:ext cx="671513" cy="76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550"/>
              </a:lnSpc>
              <a:buNone/>
            </a:pPr>
            <a:r>
              <a:rPr lang="en-US" sz="367" dirty="0">
                <a:solidFill>
                  <a:srgbClr val="7F7F7F">
                    <a:alpha val="99000"/>
                  </a:srgbClr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Search by title or username...</a:t>
            </a:r>
            <a:endParaRPr lang="en-US" sz="367" dirty="0"/>
          </a:p>
        </p:txBody>
      </p:sp>
      <p:sp>
        <p:nvSpPr>
          <p:cNvPr id="59" name="Shape 20"/>
          <p:cNvSpPr/>
          <p:nvPr/>
        </p:nvSpPr>
        <p:spPr>
          <a:xfrm rot="0">
            <a:off x="1043834" y="7779240"/>
            <a:ext cx="98067" cy="98067"/>
          </a:xfrm>
          <a:prstGeom prst="rect">
            <a:avLst/>
          </a:prstGeom>
          <a:noFill/>
          <a:ln/>
        </p:spPr>
      </p:sp>
      <p:sp>
        <p:nvSpPr>
          <p:cNvPr id="60" name="Text 21"/>
          <p:cNvSpPr/>
          <p:nvPr/>
        </p:nvSpPr>
        <p:spPr>
          <a:xfrm rot="0">
            <a:off x="1313515" y="7791499"/>
            <a:ext cx="180975" cy="76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550"/>
              </a:lnSpc>
              <a:buNone/>
            </a:pPr>
            <a:r>
              <a:rPr lang="en-US" sz="367" b="1" dirty="0">
                <a:solidFill>
                  <a:srgbClr val="1B1B1B">
                    <a:alpha val="99000"/>
                  </a:srgbClr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Sort by:</a:t>
            </a:r>
            <a:endParaRPr lang="en-US" sz="367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DF9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 rot="0">
            <a:off x="1552575" y="1885950"/>
            <a:ext cx="1750703" cy="2335410"/>
          </a:xfrm>
          <a:prstGeom prst="rect">
            <a:avLst/>
          </a:prstGeom>
          <a:noFill/>
          <a:ln/>
        </p:spPr>
      </p:sp>
      <p:sp>
        <p:nvSpPr>
          <p:cNvPr id="3" name="Shape 1"/>
          <p:cNvSpPr/>
          <p:nvPr/>
        </p:nvSpPr>
        <p:spPr>
          <a:xfrm rot="0">
            <a:off x="1552575" y="1885950"/>
            <a:ext cx="1750703" cy="2335410"/>
          </a:xfrm>
          <a:prstGeom prst="rect">
            <a:avLst/>
          </a:prstGeom>
          <a:solidFill>
            <a:srgbClr val="FDF9F4"/>
          </a:solidFill>
          <a:ln/>
        </p:spPr>
      </p:sp>
      <p:sp>
        <p:nvSpPr>
          <p:cNvPr id="4" name="Shape 2"/>
          <p:cNvSpPr/>
          <p:nvPr/>
        </p:nvSpPr>
        <p:spPr>
          <a:xfrm rot="0">
            <a:off x="1778254" y="2392012"/>
            <a:ext cx="1299350" cy="2182379"/>
          </a:xfrm>
          <a:prstGeom prst="rect">
            <a:avLst/>
          </a:prstGeom>
          <a:noFill/>
          <a:ln/>
        </p:spPr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1778254" y="2392012"/>
            <a:ext cx="1303627" cy="418866"/>
          </a:xfrm>
          <a:prstGeom prst="rect">
            <a:avLst/>
          </a:prstGeom>
        </p:spPr>
      </p:pic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rcRect l="0" r="0" t="0" b="0"/>
          <a:stretch/>
        </p:blipFill>
        <p:spPr>
          <a:xfrm>
            <a:off x="1778254" y="2833959"/>
            <a:ext cx="1303627" cy="418866"/>
          </a:xfrm>
          <a:prstGeom prst="rect">
            <a:avLst/>
          </a:prstGeom>
        </p:spPr>
      </p:pic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rcRect l="0" r="0" t="0" b="0"/>
          <a:stretch/>
        </p:blipFill>
        <p:spPr>
          <a:xfrm>
            <a:off x="1778254" y="3275906"/>
            <a:ext cx="1303627" cy="418866"/>
          </a:xfrm>
          <a:prstGeom prst="rect">
            <a:avLst/>
          </a:prstGeom>
        </p:spPr>
      </p:pic>
      <p:pic>
        <p:nvPicPr>
          <p:cNvPr id="8" name="Image 3" descr="preencoded.png">    </p:cNvPr>
          <p:cNvPicPr>
            <a:picLocks noChangeAspect="1"/>
          </p:cNvPicPr>
          <p:nvPr/>
        </p:nvPicPr>
        <p:blipFill>
          <a:blip r:embed="rId4"/>
          <a:srcRect l="0" r="0" t="0" b="0"/>
          <a:stretch/>
        </p:blipFill>
        <p:spPr>
          <a:xfrm>
            <a:off x="1778254" y="3717852"/>
            <a:ext cx="1303627" cy="418866"/>
          </a:xfrm>
          <a:prstGeom prst="rect">
            <a:avLst/>
          </a:prstGeom>
        </p:spPr>
      </p:pic>
      <p:pic>
        <p:nvPicPr>
          <p:cNvPr id="9" name="Image 4" descr="preencoded.png">    </p:cNvPr>
          <p:cNvPicPr>
            <a:picLocks noChangeAspect="1"/>
          </p:cNvPicPr>
          <p:nvPr/>
        </p:nvPicPr>
        <p:blipFill>
          <a:blip r:embed="rId5"/>
          <a:srcRect l="0" r="-329" t="0" b="84636"/>
          <a:stretch/>
        </p:blipFill>
        <p:spPr>
          <a:xfrm>
            <a:off x="1778254" y="4159799"/>
            <a:ext cx="1303627" cy="63698"/>
          </a:xfrm>
          <a:prstGeom prst="rect">
            <a:avLst/>
          </a:prstGeom>
        </p:spPr>
      </p:pic>
      <p:pic>
        <p:nvPicPr>
          <p:cNvPr id="10" name="Image 5" descr="preencoded.png">    </p:cNvPr>
          <p:cNvPicPr>
            <a:picLocks noChangeAspect="1"/>
          </p:cNvPicPr>
          <p:nvPr/>
        </p:nvPicPr>
        <p:blipFill>
          <a:blip r:embed="rId6"/>
          <a:srcRect l="0" r="0" t="0" b="0"/>
          <a:stretch/>
        </p:blipFill>
        <p:spPr>
          <a:xfrm>
            <a:off x="1751391" y="2118465"/>
            <a:ext cx="1354062" cy="111249"/>
          </a:xfrm>
          <a:prstGeom prst="rect">
            <a:avLst/>
          </a:prstGeom>
        </p:spPr>
      </p:pic>
      <p:sp>
        <p:nvSpPr>
          <p:cNvPr id="11" name="Shape 3"/>
          <p:cNvSpPr/>
          <p:nvPr/>
        </p:nvSpPr>
        <p:spPr>
          <a:xfrm rot="0">
            <a:off x="1634640" y="3938780"/>
            <a:ext cx="429127" cy="214194"/>
          </a:xfrm>
          <a:prstGeom prst="rect">
            <a:avLst/>
          </a:prstGeom>
          <a:noFill/>
          <a:ln/>
        </p:spPr>
      </p:sp>
      <p:pic>
        <p:nvPicPr>
          <p:cNvPr id="12" name="Image 6" descr="preencoded.png">    </p:cNvPr>
          <p:cNvPicPr>
            <a:picLocks noChangeAspect="1"/>
          </p:cNvPicPr>
          <p:nvPr/>
        </p:nvPicPr>
        <p:blipFill>
          <a:blip r:embed="rId7"/>
          <a:srcRect l="0" r="0" t="0" b="0"/>
          <a:stretch/>
        </p:blipFill>
        <p:spPr>
          <a:xfrm>
            <a:off x="1634640" y="3938780"/>
            <a:ext cx="436811" cy="131520"/>
          </a:xfrm>
          <a:prstGeom prst="rect">
            <a:avLst/>
          </a:prstGeom>
        </p:spPr>
      </p:pic>
      <p:pic>
        <p:nvPicPr>
          <p:cNvPr id="13" name="Image 7" descr="preencoded.png">    </p:cNvPr>
          <p:cNvPicPr>
            <a:picLocks noChangeAspect="1"/>
          </p:cNvPicPr>
          <p:nvPr/>
        </p:nvPicPr>
        <p:blipFill>
          <a:blip r:embed="rId8"/>
          <a:srcRect l="0" r="0" t="0" b="0"/>
          <a:stretch/>
        </p:blipFill>
        <p:spPr>
          <a:xfrm>
            <a:off x="1634640" y="4059555"/>
            <a:ext cx="467227" cy="131520"/>
          </a:xfrm>
          <a:prstGeom prst="rect">
            <a:avLst/>
          </a:prstGeom>
        </p:spPr>
      </p:pic>
      <p:sp>
        <p:nvSpPr>
          <p:cNvPr id="14" name="Shape 4"/>
          <p:cNvSpPr/>
          <p:nvPr/>
        </p:nvSpPr>
        <p:spPr>
          <a:xfrm rot="0">
            <a:off x="1778254" y="2282594"/>
            <a:ext cx="1299350" cy="492385"/>
          </a:xfrm>
          <a:prstGeom prst="rect">
            <a:avLst/>
          </a:prstGeom>
          <a:noFill/>
          <a:ln/>
        </p:spPr>
      </p:sp>
      <p:pic>
        <p:nvPicPr>
          <p:cNvPr id="15" name="Image 8" descr="preencoded.png">    </p:cNvPr>
          <p:cNvPicPr>
            <a:picLocks noChangeAspect="1"/>
          </p:cNvPicPr>
          <p:nvPr/>
        </p:nvPicPr>
        <p:blipFill>
          <a:blip r:embed="rId9"/>
          <a:srcRect l="0" r="0" t="0" b="0"/>
          <a:stretch/>
        </p:blipFill>
        <p:spPr>
          <a:xfrm>
            <a:off x="2696342" y="2282593"/>
            <a:ext cx="381257" cy="492385"/>
          </a:xfrm>
          <a:prstGeom prst="rect">
            <a:avLst/>
          </a:prstGeom>
        </p:spPr>
      </p:pic>
      <p:sp>
        <p:nvSpPr>
          <p:cNvPr id="16" name="Shape 5"/>
          <p:cNvSpPr/>
          <p:nvPr/>
        </p:nvSpPr>
        <p:spPr>
          <a:xfrm rot="0">
            <a:off x="1778254" y="2282593"/>
            <a:ext cx="728320" cy="82064"/>
          </a:xfrm>
          <a:prstGeom prst="roundRect">
            <a:avLst>
              <a:gd name="adj" fmla="val 32000"/>
            </a:avLst>
          </a:prstGeom>
          <a:solidFill>
            <a:srgbClr val="FFFFFF"/>
          </a:solidFill>
          <a:ln w="1624">
            <a:solidFill>
              <a:srgbClr val="B4B1AD"/>
            </a:solidFill>
            <a:prstDash val="solid"/>
          </a:ln>
        </p:spPr>
      </p:sp>
      <p:sp>
        <p:nvSpPr>
          <p:cNvPr id="17" name="Text 6"/>
          <p:cNvSpPr/>
          <p:nvPr/>
        </p:nvSpPr>
        <p:spPr>
          <a:xfrm rot="0">
            <a:off x="1805611" y="2302194"/>
            <a:ext cx="376238" cy="428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307"/>
              </a:lnSpc>
              <a:buNone/>
            </a:pPr>
            <a:r>
              <a:rPr lang="en-US" sz="205" dirty="0">
                <a:solidFill>
                  <a:srgbClr val="7F7F7F">
                    <a:alpha val="99000"/>
                  </a:srgbClr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Search by title or username...</a:t>
            </a:r>
            <a:endParaRPr lang="en-US" sz="205" dirty="0"/>
          </a:p>
        </p:txBody>
      </p:sp>
      <p:sp>
        <p:nvSpPr>
          <p:cNvPr id="18" name="Shape 7"/>
          <p:cNvSpPr/>
          <p:nvPr/>
        </p:nvSpPr>
        <p:spPr>
          <a:xfrm rot="0">
            <a:off x="2424508" y="2296271"/>
            <a:ext cx="54709" cy="54709"/>
          </a:xfrm>
          <a:prstGeom prst="rect">
            <a:avLst/>
          </a:prstGeom>
          <a:noFill/>
          <a:ln/>
        </p:spPr>
      </p:sp>
      <p:pic>
        <p:nvPicPr>
          <p:cNvPr id="19" name="Image 9" descr="preencoded.png">    </p:cNvPr>
          <p:cNvPicPr>
            <a:picLocks noChangeAspect="1"/>
          </p:cNvPicPr>
          <p:nvPr/>
        </p:nvPicPr>
        <p:blipFill>
          <a:blip r:embed="rId10"/>
          <a:srcRect l="0" r="0" t="0" b="0"/>
          <a:stretch/>
        </p:blipFill>
        <p:spPr>
          <a:xfrm>
            <a:off x="2431345" y="2303109"/>
            <a:ext cx="41032" cy="41032"/>
          </a:xfrm>
          <a:prstGeom prst="rect">
            <a:avLst/>
          </a:prstGeom>
        </p:spPr>
      </p:pic>
      <p:sp>
        <p:nvSpPr>
          <p:cNvPr id="20" name="Text 8"/>
          <p:cNvSpPr/>
          <p:nvPr/>
        </p:nvSpPr>
        <p:spPr>
          <a:xfrm rot="0">
            <a:off x="2574959" y="2303109"/>
            <a:ext cx="104775" cy="428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307"/>
              </a:lnSpc>
              <a:buNone/>
            </a:pPr>
            <a:r>
              <a:rPr lang="en-US" sz="205" b="1" dirty="0">
                <a:solidFill>
                  <a:srgbClr val="1B1B1B">
                    <a:alpha val="99000"/>
                  </a:srgbClr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Sort by:</a:t>
            </a:r>
            <a:endParaRPr lang="en-US" sz="205" dirty="0"/>
          </a:p>
        </p:txBody>
      </p:sp>
      <p:pic>
        <p:nvPicPr>
          <p:cNvPr id="21" name="Image 10" descr="preencoded.png">    </p:cNvPr>
          <p:cNvPicPr>
            <a:picLocks noChangeAspect="1"/>
          </p:cNvPicPr>
          <p:nvPr/>
        </p:nvPicPr>
        <p:blipFill>
          <a:blip r:embed="rId11"/>
          <a:srcRect l="0" r="0" t="0" b="0"/>
          <a:stretch/>
        </p:blipFill>
        <p:spPr>
          <a:xfrm>
            <a:off x="1552575" y="1885950"/>
            <a:ext cx="1750703" cy="41032"/>
          </a:xfrm>
          <a:prstGeom prst="rect">
            <a:avLst/>
          </a:prstGeom>
        </p:spPr>
      </p:pic>
      <p:pic>
        <p:nvPicPr>
          <p:cNvPr id="22" name="Image 11" descr="preencoded.png">    </p:cNvPr>
          <p:cNvPicPr>
            <a:picLocks noChangeAspect="1"/>
          </p:cNvPicPr>
          <p:nvPr/>
        </p:nvPicPr>
        <p:blipFill>
          <a:blip r:embed="rId12"/>
          <a:srcRect l="0" r="0" t="0" b="-1389"/>
          <a:stretch/>
        </p:blipFill>
        <p:spPr>
          <a:xfrm>
            <a:off x="1552575" y="1926982"/>
            <a:ext cx="1750703" cy="124806"/>
          </a:xfrm>
          <a:prstGeom prst="rect">
            <a:avLst/>
          </a:prstGeom>
        </p:spPr>
      </p:pic>
      <p:pic>
        <p:nvPicPr>
          <p:cNvPr id="23" name="Image 12" descr="preencoded.png">    </p:cNvPr>
          <p:cNvPicPr>
            <a:picLocks noChangeAspect="1"/>
          </p:cNvPicPr>
          <p:nvPr/>
        </p:nvPicPr>
        <p:blipFill>
          <a:blip r:embed="rId13"/>
          <a:srcRect l="0" r="0" t="0" b="0"/>
          <a:stretch/>
        </p:blipFill>
        <p:spPr>
          <a:xfrm>
            <a:off x="1449995" y="1788499"/>
            <a:ext cx="1957574" cy="2530312"/>
          </a:xfrm>
          <a:prstGeom prst="rect">
            <a:avLst/>
          </a:prstGeom>
        </p:spPr>
      </p:pic>
      <p:sp>
        <p:nvSpPr>
          <p:cNvPr id="24" name="Shape 9"/>
          <p:cNvSpPr/>
          <p:nvPr/>
        </p:nvSpPr>
        <p:spPr>
          <a:xfrm rot="488471">
            <a:off x="2470448" y="2477962"/>
            <a:ext cx="1583450" cy="2112298"/>
          </a:xfrm>
          <a:prstGeom prst="rect">
            <a:avLst/>
          </a:prstGeom>
          <a:noFill/>
          <a:ln/>
        </p:spPr>
      </p:sp>
      <p:sp>
        <p:nvSpPr>
          <p:cNvPr id="25" name="Shape 10"/>
          <p:cNvSpPr/>
          <p:nvPr/>
        </p:nvSpPr>
        <p:spPr>
          <a:xfrm rot="488471">
            <a:off x="2470448" y="2477962"/>
            <a:ext cx="1583450" cy="2112298"/>
          </a:xfrm>
          <a:prstGeom prst="rect">
            <a:avLst/>
          </a:prstGeom>
          <a:solidFill>
            <a:srgbClr val="FDF9F4"/>
          </a:solidFill>
          <a:ln/>
        </p:spPr>
      </p:sp>
      <p:sp>
        <p:nvSpPr>
          <p:cNvPr id="26" name="Text 11"/>
          <p:cNvSpPr/>
          <p:nvPr/>
        </p:nvSpPr>
        <p:spPr>
          <a:xfrm rot="488471">
            <a:off x="3187926" y="2683851"/>
            <a:ext cx="376238" cy="523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370"/>
              </a:lnSpc>
              <a:buNone/>
            </a:pPr>
            <a:r>
              <a:rPr lang="en-US" sz="278" b="1" dirty="0">
                <a:solidFill>
                  <a:srgbClr val="1B1B1B">
                    <a:alpha val="99000"/>
                  </a:srgbClr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The Key in the Vines</a:t>
            </a:r>
            <a:endParaRPr lang="en-US" sz="278" dirty="0"/>
          </a:p>
        </p:txBody>
      </p:sp>
      <p:sp>
        <p:nvSpPr>
          <p:cNvPr id="27" name="Shape 12"/>
          <p:cNvSpPr/>
          <p:nvPr/>
        </p:nvSpPr>
        <p:spPr>
          <a:xfrm rot="488471">
            <a:off x="2706090" y="2791929"/>
            <a:ext cx="1093261" cy="966176"/>
          </a:xfrm>
          <a:prstGeom prst="rect">
            <a:avLst/>
          </a:prstGeom>
          <a:noFill/>
          <a:ln/>
        </p:spPr>
      </p:sp>
      <p:pic>
        <p:nvPicPr>
          <p:cNvPr id="28" name="Image 13" descr="preencoded.png">    </p:cNvPr>
          <p:cNvPicPr>
            <a:picLocks noChangeAspect="1"/>
          </p:cNvPicPr>
          <p:nvPr/>
        </p:nvPicPr>
        <p:blipFill>
          <a:blip r:embed="rId14"/>
          <a:srcRect l="0" r="0" t="0" b="0"/>
          <a:stretch/>
        </p:blipFill>
        <p:spPr>
          <a:xfrm>
            <a:off x="2737636" y="2723790"/>
            <a:ext cx="1129114" cy="482449"/>
          </a:xfrm>
          <a:prstGeom prst="rect">
            <a:avLst/>
          </a:prstGeom>
        </p:spPr>
      </p:pic>
      <p:pic>
        <p:nvPicPr>
          <p:cNvPr id="29" name="Image 14" descr="preencoded.png">    </p:cNvPr>
          <p:cNvPicPr>
            <a:picLocks noChangeAspect="1"/>
          </p:cNvPicPr>
          <p:nvPr/>
        </p:nvPicPr>
        <p:blipFill>
          <a:blip r:embed="rId15"/>
          <a:srcRect l="0" r="0" t="0" b="0"/>
          <a:stretch/>
        </p:blipFill>
        <p:spPr>
          <a:xfrm>
            <a:off x="2698053" y="3075911"/>
            <a:ext cx="1118323" cy="407017"/>
          </a:xfrm>
          <a:prstGeom prst="rect">
            <a:avLst/>
          </a:prstGeom>
        </p:spPr>
      </p:pic>
      <p:pic>
        <p:nvPicPr>
          <p:cNvPr id="30" name="Image 15" descr="preencoded.png">    </p:cNvPr>
          <p:cNvPicPr>
            <a:picLocks noChangeAspect="1"/>
          </p:cNvPicPr>
          <p:nvPr/>
        </p:nvPicPr>
        <p:blipFill>
          <a:blip r:embed="rId16"/>
          <a:srcRect l="0" r="0" t="0" b="0"/>
          <a:stretch/>
        </p:blipFill>
        <p:spPr>
          <a:xfrm>
            <a:off x="2647683" y="3352600"/>
            <a:ext cx="1129114" cy="482449"/>
          </a:xfrm>
          <a:prstGeom prst="rect">
            <a:avLst/>
          </a:prstGeom>
        </p:spPr>
      </p:pic>
      <p:pic>
        <p:nvPicPr>
          <p:cNvPr id="31" name="Image 16" descr="preencoded.png">    </p:cNvPr>
          <p:cNvPicPr>
            <a:picLocks noChangeAspect="1"/>
          </p:cNvPicPr>
          <p:nvPr/>
        </p:nvPicPr>
        <p:blipFill>
          <a:blip r:embed="rId17"/>
          <a:srcRect l="0" r="0" t="0" b="0"/>
          <a:stretch/>
        </p:blipFill>
        <p:spPr>
          <a:xfrm>
            <a:off x="2328862" y="3553638"/>
            <a:ext cx="1698222" cy="1138097"/>
          </a:xfrm>
          <a:prstGeom prst="rect">
            <a:avLst/>
          </a:prstGeom>
        </p:spPr>
      </p:pic>
      <p:pic>
        <p:nvPicPr>
          <p:cNvPr id="32" name="Image 17" descr="preencoded.png">    </p:cNvPr>
          <p:cNvPicPr>
            <a:picLocks noChangeAspect="1"/>
          </p:cNvPicPr>
          <p:nvPr/>
        </p:nvPicPr>
        <p:blipFill>
          <a:blip r:embed="rId18"/>
          <a:srcRect l="0" r="0" t="0" b="0"/>
          <a:stretch/>
        </p:blipFill>
        <p:spPr>
          <a:xfrm>
            <a:off x="2606971" y="2413226"/>
            <a:ext cx="1583477" cy="335982"/>
          </a:xfrm>
          <a:prstGeom prst="rect">
            <a:avLst/>
          </a:prstGeom>
        </p:spPr>
      </p:pic>
      <p:pic>
        <p:nvPicPr>
          <p:cNvPr id="33" name="Image 18" descr="preencoded.png">    </p:cNvPr>
          <p:cNvPicPr>
            <a:picLocks noChangeAspect="1"/>
          </p:cNvPicPr>
          <p:nvPr/>
        </p:nvPicPr>
        <p:blipFill>
          <a:blip r:embed="rId19"/>
          <a:srcRect l="0" r="0" t="0" b="0"/>
          <a:stretch/>
        </p:blipFill>
        <p:spPr>
          <a:xfrm>
            <a:off x="2619733" y="2376488"/>
            <a:ext cx="1575752" cy="281975"/>
          </a:xfrm>
          <a:prstGeom prst="rect">
            <a:avLst/>
          </a:prstGeom>
        </p:spPr>
      </p:pic>
      <p:pic>
        <p:nvPicPr>
          <p:cNvPr id="34" name="Image 19" descr="preencoded.png">    </p:cNvPr>
          <p:cNvPicPr>
            <a:picLocks noChangeAspect="1"/>
          </p:cNvPicPr>
          <p:nvPr/>
        </p:nvPicPr>
        <p:blipFill>
          <a:blip r:embed="rId20"/>
          <a:srcRect l="0" r="0" t="0" b="0"/>
          <a:stretch/>
        </p:blipFill>
        <p:spPr>
          <a:xfrm>
            <a:off x="2224538" y="2276096"/>
            <a:ext cx="2076803" cy="2516250"/>
          </a:xfrm>
          <a:prstGeom prst="rect">
            <a:avLst/>
          </a:prstGeom>
        </p:spPr>
      </p:pic>
      <p:sp>
        <p:nvSpPr>
          <p:cNvPr id="35" name="Shape 13"/>
          <p:cNvSpPr/>
          <p:nvPr/>
        </p:nvSpPr>
        <p:spPr>
          <a:xfrm>
            <a:off x="2928886" y="623888"/>
            <a:ext cx="3109829" cy="985937"/>
          </a:xfrm>
          <a:prstGeom prst="rect">
            <a:avLst/>
          </a:prstGeom>
          <a:noFill/>
          <a:ln/>
        </p:spPr>
      </p:sp>
      <p:pic>
        <p:nvPicPr>
          <p:cNvPr id="36" name="Image 20" descr="preencoded.png">    </p:cNvPr>
          <p:cNvPicPr>
            <a:picLocks noChangeAspect="1"/>
          </p:cNvPicPr>
          <p:nvPr/>
        </p:nvPicPr>
        <p:blipFill>
          <a:blip r:embed="rId21"/>
          <a:srcRect l="0" r="1" t="0" b="0"/>
          <a:stretch/>
        </p:blipFill>
        <p:spPr>
          <a:xfrm>
            <a:off x="5303174" y="784325"/>
            <a:ext cx="417523" cy="595774"/>
          </a:xfrm>
          <a:prstGeom prst="rect">
            <a:avLst/>
          </a:prstGeom>
        </p:spPr>
      </p:pic>
      <p:pic>
        <p:nvPicPr>
          <p:cNvPr id="37" name="Image 21" descr="preencoded.png">    </p:cNvPr>
          <p:cNvPicPr>
            <a:picLocks noChangeAspect="1"/>
          </p:cNvPicPr>
          <p:nvPr/>
        </p:nvPicPr>
        <p:blipFill>
          <a:blip r:embed="rId22"/>
          <a:srcRect l="0" r="1" t="0" b="0"/>
          <a:stretch/>
        </p:blipFill>
        <p:spPr>
          <a:xfrm>
            <a:off x="4763751" y="1029902"/>
            <a:ext cx="172585" cy="290416"/>
          </a:xfrm>
          <a:prstGeom prst="rect">
            <a:avLst/>
          </a:prstGeom>
        </p:spPr>
      </p:pic>
      <p:pic>
        <p:nvPicPr>
          <p:cNvPr id="38" name="Image 22" descr="preencoded.png">    </p:cNvPr>
          <p:cNvPicPr>
            <a:picLocks noChangeAspect="1"/>
          </p:cNvPicPr>
          <p:nvPr/>
        </p:nvPicPr>
        <p:blipFill>
          <a:blip r:embed="rId23"/>
          <a:srcRect l="0" r="0" t="0" b="0"/>
          <a:stretch/>
        </p:blipFill>
        <p:spPr>
          <a:xfrm>
            <a:off x="4481647" y="851377"/>
            <a:ext cx="393622" cy="615592"/>
          </a:xfrm>
          <a:prstGeom prst="rect">
            <a:avLst/>
          </a:prstGeom>
        </p:spPr>
      </p:pic>
      <p:pic>
        <p:nvPicPr>
          <p:cNvPr id="39" name="Image 23" descr="preencoded.png">    </p:cNvPr>
          <p:cNvPicPr>
            <a:picLocks noChangeAspect="1"/>
          </p:cNvPicPr>
          <p:nvPr/>
        </p:nvPicPr>
        <p:blipFill>
          <a:blip r:embed="rId24"/>
          <a:srcRect l="0" r="1" t="0" b="0"/>
          <a:stretch/>
        </p:blipFill>
        <p:spPr>
          <a:xfrm>
            <a:off x="5747826" y="1332476"/>
            <a:ext cx="82883" cy="77036"/>
          </a:xfrm>
          <a:prstGeom prst="rect">
            <a:avLst/>
          </a:prstGeom>
        </p:spPr>
      </p:pic>
      <p:pic>
        <p:nvPicPr>
          <p:cNvPr id="40" name="Image 24" descr="preencoded.png">    </p:cNvPr>
          <p:cNvPicPr>
            <a:picLocks noChangeAspect="1"/>
          </p:cNvPicPr>
          <p:nvPr/>
        </p:nvPicPr>
        <p:blipFill>
          <a:blip r:embed="rId25"/>
          <a:srcRect l="0" r="-1" t="0" b="0"/>
          <a:stretch/>
        </p:blipFill>
        <p:spPr>
          <a:xfrm>
            <a:off x="4929127" y="1049892"/>
            <a:ext cx="360722" cy="392821"/>
          </a:xfrm>
          <a:prstGeom prst="rect">
            <a:avLst/>
          </a:prstGeom>
        </p:spPr>
      </p:pic>
      <p:pic>
        <p:nvPicPr>
          <p:cNvPr id="41" name="Image 25" descr="preencoded.png">    </p:cNvPr>
          <p:cNvPicPr>
            <a:picLocks noChangeAspect="1"/>
          </p:cNvPicPr>
          <p:nvPr/>
        </p:nvPicPr>
        <p:blipFill>
          <a:blip r:embed="rId26"/>
          <a:srcRect l="0" r="0" t="0" b="0"/>
          <a:stretch/>
        </p:blipFill>
        <p:spPr>
          <a:xfrm>
            <a:off x="3382049" y="1050639"/>
            <a:ext cx="358997" cy="385755"/>
          </a:xfrm>
          <a:prstGeom prst="rect">
            <a:avLst/>
          </a:prstGeom>
        </p:spPr>
      </p:pic>
      <p:pic>
        <p:nvPicPr>
          <p:cNvPr id="42" name="Image 26" descr="preencoded.png">    </p:cNvPr>
          <p:cNvPicPr>
            <a:picLocks noChangeAspect="1"/>
          </p:cNvPicPr>
          <p:nvPr/>
        </p:nvPicPr>
        <p:blipFill>
          <a:blip r:embed="rId27"/>
          <a:srcRect l="0" r="-1" t="0" b="0"/>
          <a:stretch/>
        </p:blipFill>
        <p:spPr>
          <a:xfrm>
            <a:off x="3151524" y="851560"/>
            <a:ext cx="214066" cy="611644"/>
          </a:xfrm>
          <a:prstGeom prst="rect">
            <a:avLst/>
          </a:prstGeom>
        </p:spPr>
      </p:pic>
      <p:pic>
        <p:nvPicPr>
          <p:cNvPr id="43" name="Image 27" descr="preencoded.png">    </p:cNvPr>
          <p:cNvPicPr>
            <a:picLocks noChangeAspect="1"/>
          </p:cNvPicPr>
          <p:nvPr/>
        </p:nvPicPr>
        <p:blipFill>
          <a:blip r:embed="rId28"/>
          <a:srcRect l="0" r="1" t="0" b="0"/>
          <a:stretch/>
        </p:blipFill>
        <p:spPr>
          <a:xfrm>
            <a:off x="4750045" y="765759"/>
            <a:ext cx="245455" cy="220944"/>
          </a:xfrm>
          <a:prstGeom prst="rect">
            <a:avLst/>
          </a:prstGeom>
        </p:spPr>
      </p:pic>
      <p:pic>
        <p:nvPicPr>
          <p:cNvPr id="44" name="Image 28" descr="preencoded.png">    </p:cNvPr>
          <p:cNvPicPr>
            <a:picLocks noChangeAspect="1"/>
          </p:cNvPicPr>
          <p:nvPr/>
        </p:nvPicPr>
        <p:blipFill>
          <a:blip r:embed="rId29"/>
          <a:srcRect l="0" r="5" t="0" b="0"/>
          <a:stretch/>
        </p:blipFill>
        <p:spPr>
          <a:xfrm>
            <a:off x="4922416" y="983414"/>
            <a:ext cx="21082" cy="18545"/>
          </a:xfrm>
          <a:prstGeom prst="rect">
            <a:avLst/>
          </a:prstGeom>
        </p:spPr>
      </p:pic>
      <p:pic>
        <p:nvPicPr>
          <p:cNvPr id="45" name="Image 29" descr="preencoded.png">    </p:cNvPr>
          <p:cNvPicPr>
            <a:picLocks noChangeAspect="1"/>
          </p:cNvPicPr>
          <p:nvPr/>
        </p:nvPicPr>
        <p:blipFill>
          <a:blip r:embed="rId30"/>
          <a:srcRect l="0" r="0" t="0" b="0"/>
          <a:stretch/>
        </p:blipFill>
        <p:spPr>
          <a:xfrm>
            <a:off x="4979189" y="895059"/>
            <a:ext cx="21506" cy="14899"/>
          </a:xfrm>
          <a:prstGeom prst="rect">
            <a:avLst/>
          </a:prstGeom>
        </p:spPr>
      </p:pic>
      <p:pic>
        <p:nvPicPr>
          <p:cNvPr id="46" name="Image 30" descr="preencoded.png">    </p:cNvPr>
          <p:cNvPicPr>
            <a:picLocks noChangeAspect="1"/>
          </p:cNvPicPr>
          <p:nvPr/>
        </p:nvPicPr>
        <p:blipFill>
          <a:blip r:embed="rId31"/>
          <a:srcRect l="0" r="-5" t="0" b="0"/>
          <a:stretch/>
        </p:blipFill>
        <p:spPr>
          <a:xfrm>
            <a:off x="4879963" y="765332"/>
            <a:ext cx="19817" cy="25638"/>
          </a:xfrm>
          <a:prstGeom prst="rect">
            <a:avLst/>
          </a:prstGeom>
        </p:spPr>
      </p:pic>
      <p:pic>
        <p:nvPicPr>
          <p:cNvPr id="47" name="Image 31" descr="preencoded.png">    </p:cNvPr>
          <p:cNvPicPr>
            <a:picLocks noChangeAspect="1"/>
          </p:cNvPicPr>
          <p:nvPr/>
        </p:nvPicPr>
        <p:blipFill>
          <a:blip r:embed="rId32"/>
          <a:srcRect l="0" r="7" t="0" b="0"/>
          <a:stretch/>
        </p:blipFill>
        <p:spPr>
          <a:xfrm>
            <a:off x="4768941" y="862354"/>
            <a:ext cx="28347" cy="16602"/>
          </a:xfrm>
          <a:prstGeom prst="rect">
            <a:avLst/>
          </a:prstGeom>
        </p:spPr>
      </p:pic>
      <p:pic>
        <p:nvPicPr>
          <p:cNvPr id="48" name="Image 32" descr="preencoded.png">    </p:cNvPr>
          <p:cNvPicPr>
            <a:picLocks noChangeAspect="1"/>
          </p:cNvPicPr>
          <p:nvPr/>
        </p:nvPicPr>
        <p:blipFill>
          <a:blip r:embed="rId33"/>
          <a:srcRect l="0" r="1" t="0" b="0"/>
          <a:stretch/>
        </p:blipFill>
        <p:spPr>
          <a:xfrm>
            <a:off x="4100796" y="791962"/>
            <a:ext cx="431643" cy="443357"/>
          </a:xfrm>
          <a:prstGeom prst="rect">
            <a:avLst/>
          </a:prstGeom>
        </p:spPr>
      </p:pic>
      <p:pic>
        <p:nvPicPr>
          <p:cNvPr id="49" name="Image 33" descr="preencoded.png">    </p:cNvPr>
          <p:cNvPicPr>
            <a:picLocks noChangeAspect="1"/>
          </p:cNvPicPr>
          <p:nvPr/>
        </p:nvPicPr>
        <p:blipFill>
          <a:blip r:embed="rId34"/>
          <a:srcRect l="0" r="-1" t="0" b="0"/>
          <a:stretch/>
        </p:blipFill>
        <p:spPr>
          <a:xfrm>
            <a:off x="3763640" y="778910"/>
            <a:ext cx="335882" cy="592348"/>
          </a:xfrm>
          <a:prstGeom prst="rect">
            <a:avLst/>
          </a:prstGeom>
        </p:spPr>
      </p:pic>
      <p:pic>
        <p:nvPicPr>
          <p:cNvPr id="50" name="Image 34" descr="preencoded.png">    </p:cNvPr>
          <p:cNvPicPr>
            <a:picLocks noChangeAspect="1"/>
          </p:cNvPicPr>
          <p:nvPr/>
        </p:nvPicPr>
        <p:blipFill>
          <a:blip r:embed="rId35"/>
          <a:srcRect l="0" r="0" t="0" b="0"/>
          <a:stretch/>
        </p:blipFill>
        <p:spPr>
          <a:xfrm>
            <a:off x="4049720" y="1059490"/>
            <a:ext cx="431620" cy="443331"/>
          </a:xfrm>
          <a:prstGeom prst="rect">
            <a:avLst/>
          </a:prstGeom>
        </p:spPr>
      </p:pic>
      <p:pic>
        <p:nvPicPr>
          <p:cNvPr id="51" name="Image 35" descr="preencoded.png">    </p:cNvPr>
          <p:cNvPicPr>
            <a:picLocks noChangeAspect="1"/>
          </p:cNvPicPr>
          <p:nvPr/>
        </p:nvPicPr>
        <p:blipFill>
          <a:blip r:embed="rId36"/>
          <a:srcRect l="0" r="-9943" t="0" b="185"/>
          <a:stretch/>
        </p:blipFill>
        <p:spPr>
          <a:xfrm>
            <a:off x="7567612" y="-9525"/>
            <a:ext cx="1843088" cy="5143500"/>
          </a:xfrm>
          <a:prstGeom prst="rect">
            <a:avLst/>
          </a:prstGeom>
        </p:spPr>
      </p:pic>
      <p:pic>
        <p:nvPicPr>
          <p:cNvPr id="52" name="Image 36" descr="preencoded.png">    </p:cNvPr>
          <p:cNvPicPr>
            <a:picLocks noChangeAspect="1"/>
          </p:cNvPicPr>
          <p:nvPr/>
        </p:nvPicPr>
        <p:blipFill>
          <a:blip r:embed="rId37"/>
          <a:srcRect l="0" r="0" t="0" b="0"/>
          <a:stretch/>
        </p:blipFill>
        <p:spPr>
          <a:xfrm>
            <a:off x="-47625" y="0"/>
            <a:ext cx="1423988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DF9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62475" y="2338388"/>
            <a:ext cx="2805113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3420"/>
              </a:lnSpc>
              <a:buNone/>
            </a:pPr>
            <a:r>
              <a:rPr lang="en-US" sz="2850" b="1" spc="-57" kern="0" dirty="0">
                <a:solidFill>
                  <a:srgbClr val="2D4AB4">
                    <a:alpha val="99000"/>
                  </a:srgbClr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Public Projects</a:t>
            </a:r>
            <a:endParaRPr lang="en-US" sz="2850" dirty="0"/>
          </a:p>
        </p:txBody>
      </p:sp>
      <p:sp>
        <p:nvSpPr>
          <p:cNvPr id="3" name="Text 1"/>
          <p:cNvSpPr/>
          <p:nvPr/>
        </p:nvSpPr>
        <p:spPr>
          <a:xfrm>
            <a:off x="5643563" y="2128838"/>
            <a:ext cx="642938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1283"/>
              </a:lnSpc>
              <a:buNone/>
            </a:pPr>
            <a:r>
              <a:rPr lang="en-US" sz="1069" spc="-21" kern="0" dirty="0">
                <a:solidFill>
                  <a:srgbClr val="000000">
                    <a:alpha val="99000"/>
                  </a:srgbClr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Feature 1:</a:t>
            </a:r>
            <a:endParaRPr lang="en-US" sz="1069" dirty="0"/>
          </a:p>
        </p:txBody>
      </p:sp>
      <p:sp>
        <p:nvSpPr>
          <p:cNvPr id="4" name="Text 2"/>
          <p:cNvSpPr/>
          <p:nvPr/>
        </p:nvSpPr>
        <p:spPr>
          <a:xfrm>
            <a:off x="4467225" y="3357563"/>
            <a:ext cx="2995613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3420"/>
              </a:lnSpc>
              <a:buNone/>
            </a:pPr>
            <a:r>
              <a:rPr lang="en-US" sz="2850" b="1" spc="-57" kern="0" dirty="0">
                <a:solidFill>
                  <a:srgbClr val="2D4AB4">
                    <a:alpha val="99000"/>
                  </a:srgbClr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Private Projects</a:t>
            </a:r>
            <a:endParaRPr lang="en-US" sz="2850" dirty="0"/>
          </a:p>
        </p:txBody>
      </p:sp>
      <p:sp>
        <p:nvSpPr>
          <p:cNvPr id="5" name="Text 3"/>
          <p:cNvSpPr/>
          <p:nvPr/>
        </p:nvSpPr>
        <p:spPr>
          <a:xfrm>
            <a:off x="5643563" y="3148013"/>
            <a:ext cx="642938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1283"/>
              </a:lnSpc>
              <a:buNone/>
            </a:pPr>
            <a:r>
              <a:rPr lang="en-US" sz="1069" spc="-21" kern="0" dirty="0">
                <a:solidFill>
                  <a:srgbClr val="000000">
                    <a:alpha val="99000"/>
                  </a:srgbClr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Feature 2:</a:t>
            </a:r>
            <a:endParaRPr lang="en-US" sz="1069" dirty="0"/>
          </a:p>
        </p:txBody>
      </p:sp>
      <p:sp>
        <p:nvSpPr>
          <p:cNvPr id="6" name="Shape 4"/>
          <p:cNvSpPr/>
          <p:nvPr/>
        </p:nvSpPr>
        <p:spPr>
          <a:xfrm rot="0">
            <a:off x="1552575" y="1885950"/>
            <a:ext cx="1750703" cy="2335410"/>
          </a:xfrm>
          <a:prstGeom prst="rect">
            <a:avLst/>
          </a:prstGeom>
          <a:noFill/>
          <a:ln/>
        </p:spPr>
      </p:sp>
      <p:sp>
        <p:nvSpPr>
          <p:cNvPr id="7" name="Shape 5"/>
          <p:cNvSpPr/>
          <p:nvPr/>
        </p:nvSpPr>
        <p:spPr>
          <a:xfrm rot="0">
            <a:off x="1552575" y="1885950"/>
            <a:ext cx="1750703" cy="2335410"/>
          </a:xfrm>
          <a:prstGeom prst="rect">
            <a:avLst/>
          </a:prstGeom>
          <a:solidFill>
            <a:srgbClr val="FDF9F4"/>
          </a:solidFill>
          <a:ln/>
        </p:spPr>
      </p:sp>
      <p:sp>
        <p:nvSpPr>
          <p:cNvPr id="8" name="Shape 6"/>
          <p:cNvSpPr/>
          <p:nvPr/>
        </p:nvSpPr>
        <p:spPr>
          <a:xfrm rot="0">
            <a:off x="1778254" y="2392012"/>
            <a:ext cx="1299350" cy="2182379"/>
          </a:xfrm>
          <a:prstGeom prst="rect">
            <a:avLst/>
          </a:prstGeom>
          <a:noFill/>
          <a:ln/>
        </p:spPr>
      </p:sp>
      <p:pic>
        <p:nvPicPr>
          <p:cNvPr id="9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1778254" y="2392012"/>
            <a:ext cx="1303627" cy="418866"/>
          </a:xfrm>
          <a:prstGeom prst="rect">
            <a:avLst/>
          </a:prstGeom>
        </p:spPr>
      </p:pic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2"/>
          <a:srcRect l="0" r="0" t="0" b="0"/>
          <a:stretch/>
        </p:blipFill>
        <p:spPr>
          <a:xfrm>
            <a:off x="1778254" y="2833959"/>
            <a:ext cx="1303627" cy="418866"/>
          </a:xfrm>
          <a:prstGeom prst="rect">
            <a:avLst/>
          </a:prstGeom>
        </p:spPr>
      </p:pic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3"/>
          <a:srcRect l="0" r="0" t="0" b="0"/>
          <a:stretch/>
        </p:blipFill>
        <p:spPr>
          <a:xfrm>
            <a:off x="1778254" y="3275906"/>
            <a:ext cx="1303627" cy="418866"/>
          </a:xfrm>
          <a:prstGeom prst="rect">
            <a:avLst/>
          </a:prstGeom>
        </p:spPr>
      </p:pic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rcRect l="0" r="0" t="0" b="0"/>
          <a:stretch/>
        </p:blipFill>
        <p:spPr>
          <a:xfrm>
            <a:off x="1778254" y="3717852"/>
            <a:ext cx="1303627" cy="418866"/>
          </a:xfrm>
          <a:prstGeom prst="rect">
            <a:avLst/>
          </a:prstGeom>
        </p:spPr>
      </p:pic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rcRect l="0" r="-329" t="0" b="84636"/>
          <a:stretch/>
        </p:blipFill>
        <p:spPr>
          <a:xfrm>
            <a:off x="1778254" y="4159799"/>
            <a:ext cx="1303627" cy="63698"/>
          </a:xfrm>
          <a:prstGeom prst="rect">
            <a:avLst/>
          </a:prstGeom>
        </p:spPr>
      </p:pic>
      <p:pic>
        <p:nvPicPr>
          <p:cNvPr id="14" name="Image 5" descr="preencoded.png">    </p:cNvPr>
          <p:cNvPicPr>
            <a:picLocks noChangeAspect="1"/>
          </p:cNvPicPr>
          <p:nvPr/>
        </p:nvPicPr>
        <p:blipFill>
          <a:blip r:embed="rId6"/>
          <a:srcRect l="0" r="0" t="0" b="0"/>
          <a:stretch/>
        </p:blipFill>
        <p:spPr>
          <a:xfrm>
            <a:off x="1751391" y="2118465"/>
            <a:ext cx="1354062" cy="111249"/>
          </a:xfrm>
          <a:prstGeom prst="rect">
            <a:avLst/>
          </a:prstGeom>
        </p:spPr>
      </p:pic>
      <p:sp>
        <p:nvSpPr>
          <p:cNvPr id="15" name="Shape 7"/>
          <p:cNvSpPr/>
          <p:nvPr/>
        </p:nvSpPr>
        <p:spPr>
          <a:xfrm rot="0">
            <a:off x="1634640" y="3938780"/>
            <a:ext cx="429127" cy="214194"/>
          </a:xfrm>
          <a:prstGeom prst="rect">
            <a:avLst/>
          </a:prstGeom>
          <a:noFill/>
          <a:ln/>
        </p:spPr>
      </p:sp>
      <p:pic>
        <p:nvPicPr>
          <p:cNvPr id="16" name="Image 6" descr="preencoded.png">    </p:cNvPr>
          <p:cNvPicPr>
            <a:picLocks noChangeAspect="1"/>
          </p:cNvPicPr>
          <p:nvPr/>
        </p:nvPicPr>
        <p:blipFill>
          <a:blip r:embed="rId7"/>
          <a:srcRect l="0" r="0" t="0" b="0"/>
          <a:stretch/>
        </p:blipFill>
        <p:spPr>
          <a:xfrm>
            <a:off x="1634640" y="3938780"/>
            <a:ext cx="436811" cy="131520"/>
          </a:xfrm>
          <a:prstGeom prst="rect">
            <a:avLst/>
          </a:prstGeom>
        </p:spPr>
      </p:pic>
      <p:pic>
        <p:nvPicPr>
          <p:cNvPr id="17" name="Image 7" descr="preencoded.png">    </p:cNvPr>
          <p:cNvPicPr>
            <a:picLocks noChangeAspect="1"/>
          </p:cNvPicPr>
          <p:nvPr/>
        </p:nvPicPr>
        <p:blipFill>
          <a:blip r:embed="rId8"/>
          <a:srcRect l="0" r="0" t="0" b="0"/>
          <a:stretch/>
        </p:blipFill>
        <p:spPr>
          <a:xfrm>
            <a:off x="1634640" y="4059555"/>
            <a:ext cx="467227" cy="131520"/>
          </a:xfrm>
          <a:prstGeom prst="rect">
            <a:avLst/>
          </a:prstGeom>
        </p:spPr>
      </p:pic>
      <p:sp>
        <p:nvSpPr>
          <p:cNvPr id="18" name="Shape 8"/>
          <p:cNvSpPr/>
          <p:nvPr/>
        </p:nvSpPr>
        <p:spPr>
          <a:xfrm rot="0">
            <a:off x="1778254" y="2282594"/>
            <a:ext cx="1299350" cy="492385"/>
          </a:xfrm>
          <a:prstGeom prst="rect">
            <a:avLst/>
          </a:prstGeom>
          <a:noFill/>
          <a:ln/>
        </p:spPr>
      </p:sp>
      <p:pic>
        <p:nvPicPr>
          <p:cNvPr id="19" name="Image 8" descr="preencoded.png">    </p:cNvPr>
          <p:cNvPicPr>
            <a:picLocks noChangeAspect="1"/>
          </p:cNvPicPr>
          <p:nvPr/>
        </p:nvPicPr>
        <p:blipFill>
          <a:blip r:embed="rId9"/>
          <a:srcRect l="0" r="0" t="0" b="0"/>
          <a:stretch/>
        </p:blipFill>
        <p:spPr>
          <a:xfrm>
            <a:off x="2696342" y="2282593"/>
            <a:ext cx="381257" cy="492385"/>
          </a:xfrm>
          <a:prstGeom prst="rect">
            <a:avLst/>
          </a:prstGeom>
        </p:spPr>
      </p:pic>
      <p:sp>
        <p:nvSpPr>
          <p:cNvPr id="20" name="Shape 9"/>
          <p:cNvSpPr/>
          <p:nvPr/>
        </p:nvSpPr>
        <p:spPr>
          <a:xfrm rot="0">
            <a:off x="1778254" y="2282593"/>
            <a:ext cx="728320" cy="82064"/>
          </a:xfrm>
          <a:prstGeom prst="roundRect">
            <a:avLst>
              <a:gd name="adj" fmla="val 32000"/>
            </a:avLst>
          </a:prstGeom>
          <a:solidFill>
            <a:srgbClr val="FFFFFF"/>
          </a:solidFill>
          <a:ln w="1624">
            <a:solidFill>
              <a:srgbClr val="B4B1AD"/>
            </a:solidFill>
            <a:prstDash val="solid"/>
          </a:ln>
        </p:spPr>
      </p:sp>
      <p:sp>
        <p:nvSpPr>
          <p:cNvPr id="21" name="Text 10"/>
          <p:cNvSpPr/>
          <p:nvPr/>
        </p:nvSpPr>
        <p:spPr>
          <a:xfrm rot="0">
            <a:off x="1805611" y="2302194"/>
            <a:ext cx="376238" cy="428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307"/>
              </a:lnSpc>
              <a:buNone/>
            </a:pPr>
            <a:r>
              <a:rPr lang="en-US" sz="205" dirty="0">
                <a:solidFill>
                  <a:srgbClr val="7F7F7F">
                    <a:alpha val="99000"/>
                  </a:srgbClr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Search by title or username...</a:t>
            </a:r>
            <a:endParaRPr lang="en-US" sz="205" dirty="0"/>
          </a:p>
        </p:txBody>
      </p:sp>
      <p:sp>
        <p:nvSpPr>
          <p:cNvPr id="22" name="Shape 11"/>
          <p:cNvSpPr/>
          <p:nvPr/>
        </p:nvSpPr>
        <p:spPr>
          <a:xfrm rot="0">
            <a:off x="2424508" y="2296271"/>
            <a:ext cx="54709" cy="54709"/>
          </a:xfrm>
          <a:prstGeom prst="rect">
            <a:avLst/>
          </a:prstGeom>
          <a:noFill/>
          <a:ln/>
        </p:spPr>
      </p:sp>
      <p:pic>
        <p:nvPicPr>
          <p:cNvPr id="23" name="Image 9" descr="preencoded.png">    </p:cNvPr>
          <p:cNvPicPr>
            <a:picLocks noChangeAspect="1"/>
          </p:cNvPicPr>
          <p:nvPr/>
        </p:nvPicPr>
        <p:blipFill>
          <a:blip r:embed="rId10"/>
          <a:srcRect l="0" r="0" t="0" b="0"/>
          <a:stretch/>
        </p:blipFill>
        <p:spPr>
          <a:xfrm>
            <a:off x="2431345" y="2303109"/>
            <a:ext cx="41032" cy="41032"/>
          </a:xfrm>
          <a:prstGeom prst="rect">
            <a:avLst/>
          </a:prstGeom>
        </p:spPr>
      </p:pic>
      <p:sp>
        <p:nvSpPr>
          <p:cNvPr id="24" name="Text 12"/>
          <p:cNvSpPr/>
          <p:nvPr/>
        </p:nvSpPr>
        <p:spPr>
          <a:xfrm rot="0">
            <a:off x="2574959" y="2303109"/>
            <a:ext cx="104775" cy="428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307"/>
              </a:lnSpc>
              <a:buNone/>
            </a:pPr>
            <a:r>
              <a:rPr lang="en-US" sz="205" b="1" dirty="0">
                <a:solidFill>
                  <a:srgbClr val="1B1B1B">
                    <a:alpha val="99000"/>
                  </a:srgbClr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Sort by:</a:t>
            </a:r>
            <a:endParaRPr lang="en-US" sz="205" dirty="0"/>
          </a:p>
        </p:txBody>
      </p:sp>
      <p:pic>
        <p:nvPicPr>
          <p:cNvPr id="25" name="Image 10" descr="preencoded.png">    </p:cNvPr>
          <p:cNvPicPr>
            <a:picLocks noChangeAspect="1"/>
          </p:cNvPicPr>
          <p:nvPr/>
        </p:nvPicPr>
        <p:blipFill>
          <a:blip r:embed="rId11"/>
          <a:srcRect l="0" r="0" t="0" b="0"/>
          <a:stretch/>
        </p:blipFill>
        <p:spPr>
          <a:xfrm>
            <a:off x="1552575" y="1885950"/>
            <a:ext cx="1750703" cy="41032"/>
          </a:xfrm>
          <a:prstGeom prst="rect">
            <a:avLst/>
          </a:prstGeom>
        </p:spPr>
      </p:pic>
      <p:pic>
        <p:nvPicPr>
          <p:cNvPr id="26" name="Image 11" descr="preencoded.png">    </p:cNvPr>
          <p:cNvPicPr>
            <a:picLocks noChangeAspect="1"/>
          </p:cNvPicPr>
          <p:nvPr/>
        </p:nvPicPr>
        <p:blipFill>
          <a:blip r:embed="rId12"/>
          <a:srcRect l="0" r="0" t="0" b="-1389"/>
          <a:stretch/>
        </p:blipFill>
        <p:spPr>
          <a:xfrm>
            <a:off x="1552575" y="1926982"/>
            <a:ext cx="1750703" cy="124806"/>
          </a:xfrm>
          <a:prstGeom prst="rect">
            <a:avLst/>
          </a:prstGeom>
        </p:spPr>
      </p:pic>
      <p:pic>
        <p:nvPicPr>
          <p:cNvPr id="27" name="Image 12" descr="preencoded.png">    </p:cNvPr>
          <p:cNvPicPr>
            <a:picLocks noChangeAspect="1"/>
          </p:cNvPicPr>
          <p:nvPr/>
        </p:nvPicPr>
        <p:blipFill>
          <a:blip r:embed="rId13"/>
          <a:srcRect l="0" r="0" t="0" b="0"/>
          <a:stretch/>
        </p:blipFill>
        <p:spPr>
          <a:xfrm>
            <a:off x="1449995" y="1788499"/>
            <a:ext cx="1957574" cy="2530312"/>
          </a:xfrm>
          <a:prstGeom prst="rect">
            <a:avLst/>
          </a:prstGeom>
        </p:spPr>
      </p:pic>
      <p:sp>
        <p:nvSpPr>
          <p:cNvPr id="28" name="Shape 13"/>
          <p:cNvSpPr/>
          <p:nvPr/>
        </p:nvSpPr>
        <p:spPr>
          <a:xfrm rot="488471">
            <a:off x="2470448" y="2477962"/>
            <a:ext cx="1583450" cy="2112298"/>
          </a:xfrm>
          <a:prstGeom prst="rect">
            <a:avLst/>
          </a:prstGeom>
          <a:noFill/>
          <a:ln/>
        </p:spPr>
      </p:sp>
      <p:sp>
        <p:nvSpPr>
          <p:cNvPr id="29" name="Shape 14"/>
          <p:cNvSpPr/>
          <p:nvPr/>
        </p:nvSpPr>
        <p:spPr>
          <a:xfrm rot="488471">
            <a:off x="2470448" y="2477962"/>
            <a:ext cx="1583450" cy="2112298"/>
          </a:xfrm>
          <a:prstGeom prst="rect">
            <a:avLst/>
          </a:prstGeom>
          <a:solidFill>
            <a:srgbClr val="FDF9F4"/>
          </a:solidFill>
          <a:ln/>
        </p:spPr>
      </p:sp>
      <p:sp>
        <p:nvSpPr>
          <p:cNvPr id="30" name="Text 15"/>
          <p:cNvSpPr/>
          <p:nvPr/>
        </p:nvSpPr>
        <p:spPr>
          <a:xfrm rot="488471">
            <a:off x="3187926" y="2683851"/>
            <a:ext cx="376238" cy="523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370"/>
              </a:lnSpc>
              <a:buNone/>
            </a:pPr>
            <a:r>
              <a:rPr lang="en-US" sz="278" b="1" dirty="0">
                <a:solidFill>
                  <a:srgbClr val="1B1B1B">
                    <a:alpha val="99000"/>
                  </a:srgbClr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The Key in the Vines</a:t>
            </a:r>
            <a:endParaRPr lang="en-US" sz="278" dirty="0"/>
          </a:p>
        </p:txBody>
      </p:sp>
      <p:sp>
        <p:nvSpPr>
          <p:cNvPr id="31" name="Shape 16"/>
          <p:cNvSpPr/>
          <p:nvPr/>
        </p:nvSpPr>
        <p:spPr>
          <a:xfrm rot="488471">
            <a:off x="2706090" y="2791929"/>
            <a:ext cx="1093261" cy="966176"/>
          </a:xfrm>
          <a:prstGeom prst="rect">
            <a:avLst/>
          </a:prstGeom>
          <a:noFill/>
          <a:ln/>
        </p:spPr>
      </p:sp>
      <p:pic>
        <p:nvPicPr>
          <p:cNvPr id="32" name="Image 13" descr="preencoded.png">    </p:cNvPr>
          <p:cNvPicPr>
            <a:picLocks noChangeAspect="1"/>
          </p:cNvPicPr>
          <p:nvPr/>
        </p:nvPicPr>
        <p:blipFill>
          <a:blip r:embed="rId14"/>
          <a:srcRect l="0" r="0" t="0" b="0"/>
          <a:stretch/>
        </p:blipFill>
        <p:spPr>
          <a:xfrm>
            <a:off x="2737636" y="2723790"/>
            <a:ext cx="1129114" cy="482449"/>
          </a:xfrm>
          <a:prstGeom prst="rect">
            <a:avLst/>
          </a:prstGeom>
        </p:spPr>
      </p:pic>
      <p:pic>
        <p:nvPicPr>
          <p:cNvPr id="33" name="Image 14" descr="preencoded.png">    </p:cNvPr>
          <p:cNvPicPr>
            <a:picLocks noChangeAspect="1"/>
          </p:cNvPicPr>
          <p:nvPr/>
        </p:nvPicPr>
        <p:blipFill>
          <a:blip r:embed="rId15"/>
          <a:srcRect l="0" r="0" t="0" b="0"/>
          <a:stretch/>
        </p:blipFill>
        <p:spPr>
          <a:xfrm>
            <a:off x="2698053" y="3075911"/>
            <a:ext cx="1118323" cy="407017"/>
          </a:xfrm>
          <a:prstGeom prst="rect">
            <a:avLst/>
          </a:prstGeom>
        </p:spPr>
      </p:pic>
      <p:pic>
        <p:nvPicPr>
          <p:cNvPr id="34" name="Image 15" descr="preencoded.png">    </p:cNvPr>
          <p:cNvPicPr>
            <a:picLocks noChangeAspect="1"/>
          </p:cNvPicPr>
          <p:nvPr/>
        </p:nvPicPr>
        <p:blipFill>
          <a:blip r:embed="rId16"/>
          <a:srcRect l="0" r="0" t="0" b="0"/>
          <a:stretch/>
        </p:blipFill>
        <p:spPr>
          <a:xfrm>
            <a:off x="2647683" y="3352600"/>
            <a:ext cx="1129114" cy="482449"/>
          </a:xfrm>
          <a:prstGeom prst="rect">
            <a:avLst/>
          </a:prstGeom>
        </p:spPr>
      </p:pic>
      <p:pic>
        <p:nvPicPr>
          <p:cNvPr id="35" name="Image 16" descr="preencoded.png">    </p:cNvPr>
          <p:cNvPicPr>
            <a:picLocks noChangeAspect="1"/>
          </p:cNvPicPr>
          <p:nvPr/>
        </p:nvPicPr>
        <p:blipFill>
          <a:blip r:embed="rId17"/>
          <a:srcRect l="0" r="0" t="0" b="0"/>
          <a:stretch/>
        </p:blipFill>
        <p:spPr>
          <a:xfrm>
            <a:off x="2328862" y="3553638"/>
            <a:ext cx="1698222" cy="1138097"/>
          </a:xfrm>
          <a:prstGeom prst="rect">
            <a:avLst/>
          </a:prstGeom>
        </p:spPr>
      </p:pic>
      <p:pic>
        <p:nvPicPr>
          <p:cNvPr id="36" name="Image 17" descr="preencoded.png">    </p:cNvPr>
          <p:cNvPicPr>
            <a:picLocks noChangeAspect="1"/>
          </p:cNvPicPr>
          <p:nvPr/>
        </p:nvPicPr>
        <p:blipFill>
          <a:blip r:embed="rId18"/>
          <a:srcRect l="0" r="0" t="0" b="0"/>
          <a:stretch/>
        </p:blipFill>
        <p:spPr>
          <a:xfrm>
            <a:off x="2606971" y="2413226"/>
            <a:ext cx="1583477" cy="335982"/>
          </a:xfrm>
          <a:prstGeom prst="rect">
            <a:avLst/>
          </a:prstGeom>
        </p:spPr>
      </p:pic>
      <p:pic>
        <p:nvPicPr>
          <p:cNvPr id="37" name="Image 18" descr="preencoded.png">    </p:cNvPr>
          <p:cNvPicPr>
            <a:picLocks noChangeAspect="1"/>
          </p:cNvPicPr>
          <p:nvPr/>
        </p:nvPicPr>
        <p:blipFill>
          <a:blip r:embed="rId19"/>
          <a:srcRect l="0" r="0" t="0" b="0"/>
          <a:stretch/>
        </p:blipFill>
        <p:spPr>
          <a:xfrm>
            <a:off x="2619733" y="2376488"/>
            <a:ext cx="1575752" cy="281975"/>
          </a:xfrm>
          <a:prstGeom prst="rect">
            <a:avLst/>
          </a:prstGeom>
        </p:spPr>
      </p:pic>
      <p:pic>
        <p:nvPicPr>
          <p:cNvPr id="38" name="Image 19" descr="preencoded.png">    </p:cNvPr>
          <p:cNvPicPr>
            <a:picLocks noChangeAspect="1"/>
          </p:cNvPicPr>
          <p:nvPr/>
        </p:nvPicPr>
        <p:blipFill>
          <a:blip r:embed="rId20"/>
          <a:srcRect l="0" r="0" t="0" b="0"/>
          <a:stretch/>
        </p:blipFill>
        <p:spPr>
          <a:xfrm>
            <a:off x="2224538" y="2276096"/>
            <a:ext cx="2076803" cy="2516250"/>
          </a:xfrm>
          <a:prstGeom prst="rect">
            <a:avLst/>
          </a:prstGeom>
        </p:spPr>
      </p:pic>
      <p:sp>
        <p:nvSpPr>
          <p:cNvPr id="39" name="Shape 17"/>
          <p:cNvSpPr/>
          <p:nvPr/>
        </p:nvSpPr>
        <p:spPr>
          <a:xfrm>
            <a:off x="2928886" y="623888"/>
            <a:ext cx="3109829" cy="985937"/>
          </a:xfrm>
          <a:prstGeom prst="rect">
            <a:avLst/>
          </a:prstGeom>
          <a:noFill/>
          <a:ln/>
        </p:spPr>
      </p:sp>
      <p:pic>
        <p:nvPicPr>
          <p:cNvPr id="40" name="Image 20" descr="preencoded.png">    </p:cNvPr>
          <p:cNvPicPr>
            <a:picLocks noChangeAspect="1"/>
          </p:cNvPicPr>
          <p:nvPr/>
        </p:nvPicPr>
        <p:blipFill>
          <a:blip r:embed="rId21"/>
          <a:srcRect l="0" r="0" t="0" b="0"/>
          <a:stretch/>
        </p:blipFill>
        <p:spPr>
          <a:xfrm>
            <a:off x="5303174" y="784325"/>
            <a:ext cx="417528" cy="595774"/>
          </a:xfrm>
          <a:prstGeom prst="rect">
            <a:avLst/>
          </a:prstGeom>
        </p:spPr>
      </p:pic>
      <p:pic>
        <p:nvPicPr>
          <p:cNvPr id="41" name="Image 21" descr="preencoded.png">    </p:cNvPr>
          <p:cNvPicPr>
            <a:picLocks noChangeAspect="1"/>
          </p:cNvPicPr>
          <p:nvPr/>
        </p:nvPicPr>
        <p:blipFill>
          <a:blip r:embed="rId22"/>
          <a:srcRect l="0" r="0" t="0" b="0"/>
          <a:stretch/>
        </p:blipFill>
        <p:spPr>
          <a:xfrm>
            <a:off x="4763751" y="1029902"/>
            <a:ext cx="172589" cy="290416"/>
          </a:xfrm>
          <a:prstGeom prst="rect">
            <a:avLst/>
          </a:prstGeom>
        </p:spPr>
      </p:pic>
      <p:pic>
        <p:nvPicPr>
          <p:cNvPr id="42" name="Image 22" descr="preencoded.png">    </p:cNvPr>
          <p:cNvPicPr>
            <a:picLocks noChangeAspect="1"/>
          </p:cNvPicPr>
          <p:nvPr/>
        </p:nvPicPr>
        <p:blipFill>
          <a:blip r:embed="rId23"/>
          <a:srcRect l="0" r="0" t="0" b="0"/>
          <a:stretch/>
        </p:blipFill>
        <p:spPr>
          <a:xfrm>
            <a:off x="4481647" y="851377"/>
            <a:ext cx="393622" cy="615592"/>
          </a:xfrm>
          <a:prstGeom prst="rect">
            <a:avLst/>
          </a:prstGeom>
        </p:spPr>
      </p:pic>
      <p:pic>
        <p:nvPicPr>
          <p:cNvPr id="43" name="Image 23" descr="preencoded.png">    </p:cNvPr>
          <p:cNvPicPr>
            <a:picLocks noChangeAspect="1"/>
          </p:cNvPicPr>
          <p:nvPr/>
        </p:nvPicPr>
        <p:blipFill>
          <a:blip r:embed="rId24"/>
          <a:srcRect l="0" r="-5" t="0" b="0"/>
          <a:stretch/>
        </p:blipFill>
        <p:spPr>
          <a:xfrm>
            <a:off x="5747826" y="1332476"/>
            <a:ext cx="82888" cy="77036"/>
          </a:xfrm>
          <a:prstGeom prst="rect">
            <a:avLst/>
          </a:prstGeom>
        </p:spPr>
      </p:pic>
      <p:pic>
        <p:nvPicPr>
          <p:cNvPr id="44" name="Image 24" descr="preencoded.png">    </p:cNvPr>
          <p:cNvPicPr>
            <a:picLocks noChangeAspect="1"/>
          </p:cNvPicPr>
          <p:nvPr/>
        </p:nvPicPr>
        <p:blipFill>
          <a:blip r:embed="rId25"/>
          <a:srcRect l="0" r="-1" t="0" b="0"/>
          <a:stretch/>
        </p:blipFill>
        <p:spPr>
          <a:xfrm>
            <a:off x="4929132" y="1049892"/>
            <a:ext cx="360722" cy="392821"/>
          </a:xfrm>
          <a:prstGeom prst="rect">
            <a:avLst/>
          </a:prstGeom>
        </p:spPr>
      </p:pic>
      <p:pic>
        <p:nvPicPr>
          <p:cNvPr id="45" name="Image 25" descr="preencoded.png">    </p:cNvPr>
          <p:cNvPicPr>
            <a:picLocks noChangeAspect="1"/>
          </p:cNvPicPr>
          <p:nvPr/>
        </p:nvPicPr>
        <p:blipFill>
          <a:blip r:embed="rId26"/>
          <a:srcRect l="0" r="0" t="0" b="0"/>
          <a:stretch/>
        </p:blipFill>
        <p:spPr>
          <a:xfrm>
            <a:off x="3382049" y="1050639"/>
            <a:ext cx="358997" cy="385755"/>
          </a:xfrm>
          <a:prstGeom prst="rect">
            <a:avLst/>
          </a:prstGeom>
        </p:spPr>
      </p:pic>
      <p:pic>
        <p:nvPicPr>
          <p:cNvPr id="46" name="Image 26" descr="preencoded.png">    </p:cNvPr>
          <p:cNvPicPr>
            <a:picLocks noChangeAspect="1"/>
          </p:cNvPicPr>
          <p:nvPr/>
        </p:nvPicPr>
        <p:blipFill>
          <a:blip r:embed="rId27"/>
          <a:srcRect l="0" r="-1" t="0" b="0"/>
          <a:stretch/>
        </p:blipFill>
        <p:spPr>
          <a:xfrm>
            <a:off x="3151524" y="851560"/>
            <a:ext cx="214066" cy="611644"/>
          </a:xfrm>
          <a:prstGeom prst="rect">
            <a:avLst/>
          </a:prstGeom>
        </p:spPr>
      </p:pic>
      <p:pic>
        <p:nvPicPr>
          <p:cNvPr id="47" name="Image 27" descr="preencoded.png">    </p:cNvPr>
          <p:cNvPicPr>
            <a:picLocks noChangeAspect="1"/>
          </p:cNvPicPr>
          <p:nvPr/>
        </p:nvPicPr>
        <p:blipFill>
          <a:blip r:embed="rId28"/>
          <a:srcRect l="0" r="1" t="0" b="0"/>
          <a:stretch/>
        </p:blipFill>
        <p:spPr>
          <a:xfrm>
            <a:off x="4750045" y="765759"/>
            <a:ext cx="245455" cy="220944"/>
          </a:xfrm>
          <a:prstGeom prst="rect">
            <a:avLst/>
          </a:prstGeom>
        </p:spPr>
      </p:pic>
      <p:pic>
        <p:nvPicPr>
          <p:cNvPr id="48" name="Image 28" descr="preencoded.png">    </p:cNvPr>
          <p:cNvPicPr>
            <a:picLocks noChangeAspect="1"/>
          </p:cNvPicPr>
          <p:nvPr/>
        </p:nvPicPr>
        <p:blipFill>
          <a:blip r:embed="rId29"/>
          <a:srcRect l="0" r="-19" t="0" b="0"/>
          <a:stretch/>
        </p:blipFill>
        <p:spPr>
          <a:xfrm>
            <a:off x="4922416" y="983414"/>
            <a:ext cx="21087" cy="18545"/>
          </a:xfrm>
          <a:prstGeom prst="rect">
            <a:avLst/>
          </a:prstGeom>
        </p:spPr>
      </p:pic>
      <p:pic>
        <p:nvPicPr>
          <p:cNvPr id="49" name="Image 29" descr="preencoded.png">    </p:cNvPr>
          <p:cNvPicPr>
            <a:picLocks noChangeAspect="1"/>
          </p:cNvPicPr>
          <p:nvPr/>
        </p:nvPicPr>
        <p:blipFill>
          <a:blip r:embed="rId30"/>
          <a:srcRect l="0" r="0" t="0" b="0"/>
          <a:stretch/>
        </p:blipFill>
        <p:spPr>
          <a:xfrm>
            <a:off x="4979184" y="895059"/>
            <a:ext cx="21506" cy="14899"/>
          </a:xfrm>
          <a:prstGeom prst="rect">
            <a:avLst/>
          </a:prstGeom>
        </p:spPr>
      </p:pic>
      <p:pic>
        <p:nvPicPr>
          <p:cNvPr id="50" name="Image 30" descr="preencoded.png">    </p:cNvPr>
          <p:cNvPicPr>
            <a:picLocks noChangeAspect="1"/>
          </p:cNvPicPr>
          <p:nvPr/>
        </p:nvPicPr>
        <p:blipFill>
          <a:blip r:embed="rId31"/>
          <a:srcRect l="0" r="15" t="0" b="0"/>
          <a:stretch/>
        </p:blipFill>
        <p:spPr>
          <a:xfrm>
            <a:off x="4879963" y="765332"/>
            <a:ext cx="19813" cy="25638"/>
          </a:xfrm>
          <a:prstGeom prst="rect">
            <a:avLst/>
          </a:prstGeom>
        </p:spPr>
      </p:pic>
      <p:pic>
        <p:nvPicPr>
          <p:cNvPr id="51" name="Image 31" descr="preencoded.png">    </p:cNvPr>
          <p:cNvPicPr>
            <a:picLocks noChangeAspect="1"/>
          </p:cNvPicPr>
          <p:nvPr/>
        </p:nvPicPr>
        <p:blipFill>
          <a:blip r:embed="rId32"/>
          <a:srcRect l="0" r="7" t="0" b="0"/>
          <a:stretch/>
        </p:blipFill>
        <p:spPr>
          <a:xfrm>
            <a:off x="4768941" y="862354"/>
            <a:ext cx="28347" cy="16602"/>
          </a:xfrm>
          <a:prstGeom prst="rect">
            <a:avLst/>
          </a:prstGeom>
        </p:spPr>
      </p:pic>
      <p:pic>
        <p:nvPicPr>
          <p:cNvPr id="52" name="Image 32" descr="preencoded.png">    </p:cNvPr>
          <p:cNvPicPr>
            <a:picLocks noChangeAspect="1"/>
          </p:cNvPicPr>
          <p:nvPr/>
        </p:nvPicPr>
        <p:blipFill>
          <a:blip r:embed="rId33"/>
          <a:srcRect l="0" r="1" t="0" b="0"/>
          <a:stretch/>
        </p:blipFill>
        <p:spPr>
          <a:xfrm>
            <a:off x="4100796" y="791962"/>
            <a:ext cx="431643" cy="443357"/>
          </a:xfrm>
          <a:prstGeom prst="rect">
            <a:avLst/>
          </a:prstGeom>
        </p:spPr>
      </p:pic>
      <p:pic>
        <p:nvPicPr>
          <p:cNvPr id="53" name="Image 33" descr="preencoded.png">    </p:cNvPr>
          <p:cNvPicPr>
            <a:picLocks noChangeAspect="1"/>
          </p:cNvPicPr>
          <p:nvPr/>
        </p:nvPicPr>
        <p:blipFill>
          <a:blip r:embed="rId34"/>
          <a:srcRect l="0" r="-1" t="0" b="0"/>
          <a:stretch/>
        </p:blipFill>
        <p:spPr>
          <a:xfrm>
            <a:off x="3763640" y="778910"/>
            <a:ext cx="335882" cy="592348"/>
          </a:xfrm>
          <a:prstGeom prst="rect">
            <a:avLst/>
          </a:prstGeom>
        </p:spPr>
      </p:pic>
      <p:pic>
        <p:nvPicPr>
          <p:cNvPr id="54" name="Image 34" descr="preencoded.png">    </p:cNvPr>
          <p:cNvPicPr>
            <a:picLocks noChangeAspect="1"/>
          </p:cNvPicPr>
          <p:nvPr/>
        </p:nvPicPr>
        <p:blipFill>
          <a:blip r:embed="rId35"/>
          <a:srcRect l="0" r="0" t="0" b="0"/>
          <a:stretch/>
        </p:blipFill>
        <p:spPr>
          <a:xfrm>
            <a:off x="4049720" y="1059490"/>
            <a:ext cx="431620" cy="443331"/>
          </a:xfrm>
          <a:prstGeom prst="rect">
            <a:avLst/>
          </a:prstGeom>
        </p:spPr>
      </p:pic>
      <p:sp>
        <p:nvSpPr>
          <p:cNvPr id="55" name="Shape 18"/>
          <p:cNvSpPr/>
          <p:nvPr/>
        </p:nvSpPr>
        <p:spPr>
          <a:xfrm rot="0">
            <a:off x="3818474" y="5662613"/>
            <a:ext cx="4471143" cy="5964435"/>
          </a:xfrm>
          <a:prstGeom prst="rect">
            <a:avLst/>
          </a:prstGeom>
          <a:noFill/>
          <a:ln/>
        </p:spPr>
      </p:sp>
      <p:sp>
        <p:nvSpPr>
          <p:cNvPr id="56" name="Shape 19"/>
          <p:cNvSpPr/>
          <p:nvPr/>
        </p:nvSpPr>
        <p:spPr>
          <a:xfrm rot="0">
            <a:off x="3818474" y="5662613"/>
            <a:ext cx="4471143" cy="5964435"/>
          </a:xfrm>
          <a:prstGeom prst="rect">
            <a:avLst/>
          </a:prstGeom>
          <a:solidFill>
            <a:srgbClr val="FDF9F4"/>
          </a:solidFill>
          <a:ln/>
        </p:spPr>
      </p:sp>
      <p:sp>
        <p:nvSpPr>
          <p:cNvPr id="57" name="Shape 20"/>
          <p:cNvSpPr/>
          <p:nvPr/>
        </p:nvSpPr>
        <p:spPr>
          <a:xfrm rot="0">
            <a:off x="4394839" y="6955053"/>
            <a:ext cx="3318427" cy="5534827"/>
          </a:xfrm>
          <a:prstGeom prst="rect">
            <a:avLst/>
          </a:prstGeom>
          <a:noFill/>
          <a:ln/>
        </p:spPr>
      </p:sp>
      <p:sp>
        <p:nvSpPr>
          <p:cNvPr id="58" name="Shape 21"/>
          <p:cNvSpPr/>
          <p:nvPr/>
        </p:nvSpPr>
        <p:spPr>
          <a:xfrm rot="0">
            <a:off x="4028047" y="10925298"/>
            <a:ext cx="1095954" cy="527096"/>
          </a:xfrm>
          <a:prstGeom prst="rect">
            <a:avLst/>
          </a:prstGeom>
          <a:noFill/>
          <a:ln/>
        </p:spPr>
      </p:sp>
      <p:sp>
        <p:nvSpPr>
          <p:cNvPr id="59" name="Shape 22"/>
          <p:cNvSpPr/>
          <p:nvPr/>
        </p:nvSpPr>
        <p:spPr>
          <a:xfrm rot="0">
            <a:off x="4394839" y="6675606"/>
            <a:ext cx="3318427" cy="1257509"/>
          </a:xfrm>
          <a:prstGeom prst="rect">
            <a:avLst/>
          </a:prstGeom>
          <a:noFill/>
          <a:ln/>
        </p:spPr>
      </p:sp>
      <p:sp>
        <p:nvSpPr>
          <p:cNvPr id="60" name="Shape 23"/>
          <p:cNvSpPr/>
          <p:nvPr/>
        </p:nvSpPr>
        <p:spPr>
          <a:xfrm rot="0">
            <a:off x="4394839" y="6675606"/>
            <a:ext cx="1860066" cy="209585"/>
          </a:xfrm>
          <a:prstGeom prst="roundRect">
            <a:avLst>
              <a:gd name="adj" fmla="val 32000"/>
            </a:avLst>
          </a:prstGeom>
          <a:solidFill>
            <a:srgbClr val="FFFFFF"/>
          </a:solidFill>
          <a:ln w="4148">
            <a:solidFill>
              <a:srgbClr val="B4B1AD"/>
            </a:solidFill>
            <a:prstDash val="solid"/>
          </a:ln>
        </p:spPr>
      </p:sp>
      <p:sp>
        <p:nvSpPr>
          <p:cNvPr id="61" name="Text 24"/>
          <p:cNvSpPr/>
          <p:nvPr/>
        </p:nvSpPr>
        <p:spPr>
          <a:xfrm rot="0">
            <a:off x="4464700" y="6728011"/>
            <a:ext cx="952500" cy="1047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784"/>
              </a:lnSpc>
              <a:buNone/>
            </a:pPr>
            <a:r>
              <a:rPr lang="en-US" sz="523" dirty="0">
                <a:solidFill>
                  <a:srgbClr val="7F7F7F">
                    <a:alpha val="99000"/>
                  </a:srgbClr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Search by title or username...</a:t>
            </a:r>
            <a:endParaRPr lang="en-US" sz="523" dirty="0"/>
          </a:p>
        </p:txBody>
      </p:sp>
      <p:sp>
        <p:nvSpPr>
          <p:cNvPr id="62" name="Shape 25"/>
          <p:cNvSpPr/>
          <p:nvPr/>
        </p:nvSpPr>
        <p:spPr>
          <a:xfrm rot="0">
            <a:off x="6045324" y="6710537"/>
            <a:ext cx="139723" cy="139723"/>
          </a:xfrm>
          <a:prstGeom prst="rect">
            <a:avLst/>
          </a:prstGeom>
          <a:noFill/>
          <a:ln/>
        </p:spPr>
      </p:sp>
      <p:sp>
        <p:nvSpPr>
          <p:cNvPr id="63" name="Text 26"/>
          <p:cNvSpPr/>
          <p:nvPr/>
        </p:nvSpPr>
        <p:spPr>
          <a:xfrm rot="0">
            <a:off x="6429552" y="6728002"/>
            <a:ext cx="257175" cy="1047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784"/>
              </a:lnSpc>
              <a:buNone/>
            </a:pPr>
            <a:r>
              <a:rPr lang="en-US" sz="523" b="1" dirty="0">
                <a:solidFill>
                  <a:srgbClr val="1B1B1B">
                    <a:alpha val="99000"/>
                  </a:srgbClr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Sort by:</a:t>
            </a:r>
            <a:endParaRPr lang="en-US" sz="523" dirty="0"/>
          </a:p>
        </p:txBody>
      </p:sp>
      <p:pic>
        <p:nvPicPr>
          <p:cNvPr id="64" name="Image 35" descr="preencoded.png">    </p:cNvPr>
          <p:cNvPicPr>
            <a:picLocks noChangeAspect="1"/>
          </p:cNvPicPr>
          <p:nvPr/>
        </p:nvPicPr>
        <p:blipFill>
          <a:blip r:embed="rId36"/>
          <a:srcRect l="0" r="-9943" t="0" b="185"/>
          <a:stretch/>
        </p:blipFill>
        <p:spPr>
          <a:xfrm>
            <a:off x="7567612" y="-9525"/>
            <a:ext cx="1843088" cy="5143500"/>
          </a:xfrm>
          <a:prstGeom prst="rect">
            <a:avLst/>
          </a:prstGeom>
        </p:spPr>
      </p:pic>
      <p:pic>
        <p:nvPicPr>
          <p:cNvPr id="65" name="Image 36" descr="preencoded.png">    </p:cNvPr>
          <p:cNvPicPr>
            <a:picLocks noChangeAspect="1"/>
          </p:cNvPicPr>
          <p:nvPr/>
        </p:nvPicPr>
        <p:blipFill>
          <a:blip r:embed="rId37"/>
          <a:srcRect l="0" r="0" t="0" b="0"/>
          <a:stretch/>
        </p:blipFill>
        <p:spPr>
          <a:xfrm>
            <a:off x="-47625" y="0"/>
            <a:ext cx="1423988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DF9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 rot="0">
            <a:off x="3818474" y="609600"/>
            <a:ext cx="4471143" cy="5964435"/>
          </a:xfrm>
          <a:prstGeom prst="rect">
            <a:avLst/>
          </a:prstGeom>
          <a:noFill/>
          <a:ln/>
        </p:spPr>
      </p:sp>
      <p:sp>
        <p:nvSpPr>
          <p:cNvPr id="3" name="Shape 1"/>
          <p:cNvSpPr/>
          <p:nvPr/>
        </p:nvSpPr>
        <p:spPr>
          <a:xfrm rot="0">
            <a:off x="3818474" y="609600"/>
            <a:ext cx="4471143" cy="5964435"/>
          </a:xfrm>
          <a:prstGeom prst="rect">
            <a:avLst/>
          </a:prstGeom>
          <a:solidFill>
            <a:srgbClr val="FDF9F4"/>
          </a:solidFill>
          <a:ln/>
        </p:spPr>
      </p:sp>
      <p:sp>
        <p:nvSpPr>
          <p:cNvPr id="4" name="Shape 2"/>
          <p:cNvSpPr/>
          <p:nvPr/>
        </p:nvSpPr>
        <p:spPr>
          <a:xfrm rot="0">
            <a:off x="4394839" y="1902040"/>
            <a:ext cx="3318427" cy="5534827"/>
          </a:xfrm>
          <a:prstGeom prst="rect">
            <a:avLst/>
          </a:prstGeom>
          <a:noFill/>
          <a:ln/>
        </p:spPr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4394839" y="1902040"/>
            <a:ext cx="3329341" cy="1061992"/>
          </a:xfrm>
          <a:prstGeom prst="rect">
            <a:avLst/>
          </a:prstGeom>
        </p:spPr>
      </p:pic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rcRect l="0" r="0" t="0" b="0"/>
          <a:stretch/>
        </p:blipFill>
        <p:spPr>
          <a:xfrm>
            <a:off x="4394839" y="3022978"/>
            <a:ext cx="3329341" cy="1061992"/>
          </a:xfrm>
          <a:prstGeom prst="rect">
            <a:avLst/>
          </a:prstGeom>
        </p:spPr>
      </p:pic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rcRect l="0" r="-329" t="0" b="4380"/>
          <a:stretch/>
        </p:blipFill>
        <p:spPr>
          <a:xfrm>
            <a:off x="4394839" y="4143916"/>
            <a:ext cx="3329341" cy="1005042"/>
          </a:xfrm>
          <a:prstGeom prst="rect">
            <a:avLst/>
          </a:prstGeom>
        </p:spPr>
      </p:pic>
      <p:pic>
        <p:nvPicPr>
          <p:cNvPr id="8" name="Image 3" descr="preencoded.png">    </p:cNvPr>
          <p:cNvPicPr>
            <a:picLocks noChangeAspect="1"/>
          </p:cNvPicPr>
          <p:nvPr/>
        </p:nvPicPr>
        <p:blipFill>
          <a:blip r:embed="rId4"/>
          <a:srcRect l="0" r="0" t="0" b="0"/>
          <a:stretch/>
        </p:blipFill>
        <p:spPr>
          <a:xfrm>
            <a:off x="4326229" y="1203424"/>
            <a:ext cx="3458152" cy="279446"/>
          </a:xfrm>
          <a:prstGeom prst="rect">
            <a:avLst/>
          </a:prstGeom>
        </p:spPr>
      </p:pic>
      <p:sp>
        <p:nvSpPr>
          <p:cNvPr id="9" name="Shape 3"/>
          <p:cNvSpPr/>
          <p:nvPr/>
        </p:nvSpPr>
        <p:spPr>
          <a:xfrm rot="0">
            <a:off x="4028043" y="5872286"/>
            <a:ext cx="1095954" cy="527096"/>
          </a:xfrm>
          <a:prstGeom prst="rect">
            <a:avLst/>
          </a:prstGeom>
          <a:noFill/>
          <a:ln/>
        </p:spPr>
      </p:sp>
      <p:sp>
        <p:nvSpPr>
          <p:cNvPr id="10" name="Shape 4"/>
          <p:cNvSpPr/>
          <p:nvPr/>
        </p:nvSpPr>
        <p:spPr>
          <a:xfrm rot="0">
            <a:off x="4394839" y="1622594"/>
            <a:ext cx="3318427" cy="1257509"/>
          </a:xfrm>
          <a:prstGeom prst="rect">
            <a:avLst/>
          </a:prstGeom>
          <a:noFill/>
          <a:ln/>
        </p:spPr>
      </p:sp>
      <p:pic>
        <p:nvPicPr>
          <p:cNvPr id="11" name="Image 4" descr="preencoded.png">    </p:cNvPr>
          <p:cNvPicPr>
            <a:picLocks noChangeAspect="1"/>
          </p:cNvPicPr>
          <p:nvPr/>
        </p:nvPicPr>
        <p:blipFill>
          <a:blip r:embed="rId5"/>
          <a:srcRect l="0" r="0" t="0" b="0"/>
          <a:stretch/>
        </p:blipFill>
        <p:spPr>
          <a:xfrm>
            <a:off x="6739542" y="1622594"/>
            <a:ext cx="973699" cy="1257509"/>
          </a:xfrm>
          <a:prstGeom prst="rect">
            <a:avLst/>
          </a:prstGeom>
        </p:spPr>
      </p:pic>
      <p:sp>
        <p:nvSpPr>
          <p:cNvPr id="12" name="Shape 5"/>
          <p:cNvSpPr/>
          <p:nvPr/>
        </p:nvSpPr>
        <p:spPr>
          <a:xfrm rot="0">
            <a:off x="4394839" y="1622594"/>
            <a:ext cx="1860066" cy="209585"/>
          </a:xfrm>
          <a:prstGeom prst="roundRect">
            <a:avLst>
              <a:gd name="adj" fmla="val 32000"/>
            </a:avLst>
          </a:prstGeom>
          <a:solidFill>
            <a:srgbClr val="FFFFFF"/>
          </a:solidFill>
          <a:ln w="4148">
            <a:solidFill>
              <a:srgbClr val="B4B1AD"/>
            </a:solidFill>
            <a:prstDash val="solid"/>
          </a:ln>
        </p:spPr>
      </p:sp>
      <p:sp>
        <p:nvSpPr>
          <p:cNvPr id="13" name="Text 6"/>
          <p:cNvSpPr/>
          <p:nvPr/>
        </p:nvSpPr>
        <p:spPr>
          <a:xfrm rot="0">
            <a:off x="4464704" y="1674999"/>
            <a:ext cx="952500" cy="1047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784"/>
              </a:lnSpc>
              <a:buNone/>
            </a:pPr>
            <a:r>
              <a:rPr lang="en-US" sz="523" dirty="0">
                <a:solidFill>
                  <a:srgbClr val="7F7F7F">
                    <a:alpha val="99000"/>
                  </a:srgbClr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Search by title or username...</a:t>
            </a:r>
            <a:endParaRPr lang="en-US" sz="523" dirty="0"/>
          </a:p>
        </p:txBody>
      </p:sp>
      <p:sp>
        <p:nvSpPr>
          <p:cNvPr id="14" name="Shape 7"/>
          <p:cNvSpPr/>
          <p:nvPr/>
        </p:nvSpPr>
        <p:spPr>
          <a:xfrm rot="0">
            <a:off x="6045324" y="1657525"/>
            <a:ext cx="139723" cy="139723"/>
          </a:xfrm>
          <a:prstGeom prst="rect">
            <a:avLst/>
          </a:prstGeom>
          <a:noFill/>
          <a:ln/>
        </p:spPr>
      </p:sp>
      <p:pic>
        <p:nvPicPr>
          <p:cNvPr id="15" name="Image 5" descr="preencoded.png">    </p:cNvPr>
          <p:cNvPicPr>
            <a:picLocks noChangeAspect="1"/>
          </p:cNvPicPr>
          <p:nvPr/>
        </p:nvPicPr>
        <p:blipFill>
          <a:blip r:embed="rId6"/>
          <a:srcRect l="0" r="0" t="0" b="0"/>
          <a:stretch/>
        </p:blipFill>
        <p:spPr>
          <a:xfrm>
            <a:off x="6062793" y="1674990"/>
            <a:ext cx="104794" cy="104792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 rot="0">
            <a:off x="6429552" y="1674989"/>
            <a:ext cx="257175" cy="1047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784"/>
              </a:lnSpc>
              <a:buNone/>
            </a:pPr>
            <a:r>
              <a:rPr lang="en-US" sz="523" b="1" dirty="0">
                <a:solidFill>
                  <a:srgbClr val="1B1B1B">
                    <a:alpha val="99000"/>
                  </a:srgbClr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Sort by:</a:t>
            </a:r>
            <a:endParaRPr lang="en-US" sz="523" dirty="0"/>
          </a:p>
        </p:txBody>
      </p:sp>
      <p:pic>
        <p:nvPicPr>
          <p:cNvPr id="17" name="Image 6" descr="preencoded.png">    </p:cNvPr>
          <p:cNvPicPr>
            <a:picLocks noChangeAspect="1"/>
          </p:cNvPicPr>
          <p:nvPr/>
        </p:nvPicPr>
        <p:blipFill>
          <a:blip r:embed="rId7"/>
          <a:srcRect l="0" r="0" t="0" b="0"/>
          <a:stretch/>
        </p:blipFill>
        <p:spPr>
          <a:xfrm>
            <a:off x="3818474" y="609600"/>
            <a:ext cx="4471143" cy="96060"/>
          </a:xfrm>
          <a:prstGeom prst="rect">
            <a:avLst/>
          </a:prstGeom>
        </p:spPr>
      </p:pic>
      <p:pic>
        <p:nvPicPr>
          <p:cNvPr id="18" name="Image 7" descr="preencoded.png">    </p:cNvPr>
          <p:cNvPicPr>
            <a:picLocks noChangeAspect="1"/>
          </p:cNvPicPr>
          <p:nvPr/>
        </p:nvPicPr>
        <p:blipFill>
          <a:blip r:embed="rId8"/>
          <a:srcRect l="0" r="0" t="0" b="-1389"/>
          <a:stretch/>
        </p:blipFill>
        <p:spPr>
          <a:xfrm>
            <a:off x="3818474" y="714393"/>
            <a:ext cx="4471143" cy="318744"/>
          </a:xfrm>
          <a:prstGeom prst="rect">
            <a:avLst/>
          </a:prstGeom>
        </p:spPr>
      </p:pic>
      <p:pic>
        <p:nvPicPr>
          <p:cNvPr id="19" name="Image 8" descr="preencoded.png">    </p:cNvPr>
          <p:cNvPicPr>
            <a:picLocks noChangeAspect="1"/>
          </p:cNvPicPr>
          <p:nvPr/>
        </p:nvPicPr>
        <p:blipFill>
          <a:blip r:embed="rId9"/>
          <a:srcRect l="0" r="0" t="0" b="25988"/>
          <a:stretch/>
        </p:blipFill>
        <p:spPr>
          <a:xfrm>
            <a:off x="3556490" y="360719"/>
            <a:ext cx="4999472" cy="4782781"/>
          </a:xfrm>
          <a:prstGeom prst="rect">
            <a:avLst/>
          </a:prstGeom>
        </p:spPr>
      </p:pic>
      <p:sp>
        <p:nvSpPr>
          <p:cNvPr id="20" name="Text 9"/>
          <p:cNvSpPr/>
          <p:nvPr/>
        </p:nvSpPr>
        <p:spPr>
          <a:xfrm>
            <a:off x="590550" y="2042035"/>
            <a:ext cx="2700338" cy="1447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5417"/>
              </a:lnSpc>
              <a:buNone/>
            </a:pPr>
            <a:r>
              <a:rPr lang="en-US" sz="4514" b="1" spc="-90" kern="0" dirty="0">
                <a:solidFill>
                  <a:srgbClr val="2D4AB4">
                    <a:alpha val="99000"/>
                  </a:srgbClr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Public Projects</a:t>
            </a:r>
            <a:endParaRPr lang="en-US" sz="4514" dirty="0"/>
          </a:p>
        </p:txBody>
      </p:sp>
      <p:sp>
        <p:nvSpPr>
          <p:cNvPr id="21" name="Text 10"/>
          <p:cNvSpPr/>
          <p:nvPr/>
        </p:nvSpPr>
        <p:spPr>
          <a:xfrm>
            <a:off x="590550" y="1657350"/>
            <a:ext cx="1870625" cy="2714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2031"/>
              </a:lnSpc>
              <a:buNone/>
            </a:pPr>
            <a:r>
              <a:rPr lang="en-US" sz="1693" spc="-34" kern="0" dirty="0">
                <a:solidFill>
                  <a:srgbClr val="2D4AB4">
                    <a:alpha val="99000"/>
                  </a:srgbClr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Inklink Features:</a:t>
            </a:r>
            <a:endParaRPr lang="en-US" sz="1693" dirty="0"/>
          </a:p>
        </p:txBody>
      </p:sp>
      <p:pic>
        <p:nvPicPr>
          <p:cNvPr id="22" name="Image 9" descr="preencoded.png">    </p:cNvPr>
          <p:cNvPicPr>
            <a:picLocks noChangeAspect="1"/>
          </p:cNvPicPr>
          <p:nvPr/>
        </p:nvPicPr>
        <p:blipFill>
          <a:blip r:embed="rId10"/>
          <a:srcRect l="0" r="85227" t="0" b="185"/>
          <a:stretch/>
        </p:blipFill>
        <p:spPr>
          <a:xfrm>
            <a:off x="9163050" y="-9525"/>
            <a:ext cx="247650" cy="5143500"/>
          </a:xfrm>
          <a:prstGeom prst="rect">
            <a:avLst/>
          </a:prstGeom>
        </p:spPr>
      </p:pic>
      <p:pic>
        <p:nvPicPr>
          <p:cNvPr id="23" name="Image 10" descr="preencoded.png">    </p:cNvPr>
          <p:cNvPicPr>
            <a:picLocks noChangeAspect="1"/>
          </p:cNvPicPr>
          <p:nvPr/>
        </p:nvPicPr>
        <p:blipFill>
          <a:blip r:embed="rId11"/>
          <a:srcRect l="0" r="94071" t="0" b="0"/>
          <a:stretch/>
        </p:blipFill>
        <p:spPr>
          <a:xfrm>
            <a:off x="-1400175" y="0"/>
            <a:ext cx="71438" cy="51435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42</Slides>
  <Notes>42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5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2026-02-18T14:28:01Z</dcterms:created>
  <dcterms:modified xsi:type="dcterms:W3CDTF">2026-02-18T14:28:01Z</dcterms:modified>
</cp:coreProperties>
</file>